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Lst>
  <p:notesMasterIdLst>
    <p:notesMasterId r:id="rId138"/>
  </p:notesMasterIdLst>
  <p:handoutMasterIdLst>
    <p:handoutMasterId r:id="rId139"/>
  </p:handoutMasterIdLst>
  <p:sldIdLst>
    <p:sldId id="342" r:id="rId8"/>
    <p:sldId id="791" r:id="rId9"/>
    <p:sldId id="398" r:id="rId10"/>
    <p:sldId id="883" r:id="rId11"/>
    <p:sldId id="941" r:id="rId12"/>
    <p:sldId id="888" r:id="rId13"/>
    <p:sldId id="889" r:id="rId14"/>
    <p:sldId id="890" r:id="rId15"/>
    <p:sldId id="794" r:id="rId16"/>
    <p:sldId id="712" r:id="rId17"/>
    <p:sldId id="805" r:id="rId18"/>
    <p:sldId id="806" r:id="rId19"/>
    <p:sldId id="981" r:id="rId20"/>
    <p:sldId id="979" r:id="rId21"/>
    <p:sldId id="980" r:id="rId22"/>
    <p:sldId id="807" r:id="rId23"/>
    <p:sldId id="809" r:id="rId24"/>
    <p:sldId id="928" r:id="rId25"/>
    <p:sldId id="811" r:id="rId26"/>
    <p:sldId id="812" r:id="rId27"/>
    <p:sldId id="813" r:id="rId28"/>
    <p:sldId id="814" r:id="rId29"/>
    <p:sldId id="815" r:id="rId30"/>
    <p:sldId id="942" r:id="rId31"/>
    <p:sldId id="1003" r:id="rId32"/>
    <p:sldId id="1004" r:id="rId33"/>
    <p:sldId id="816" r:id="rId34"/>
    <p:sldId id="817" r:id="rId35"/>
    <p:sldId id="987" r:id="rId36"/>
    <p:sldId id="819" r:id="rId37"/>
    <p:sldId id="1069" r:id="rId38"/>
    <p:sldId id="1033" r:id="rId39"/>
    <p:sldId id="823" r:id="rId40"/>
    <p:sldId id="824" r:id="rId41"/>
    <p:sldId id="799" r:id="rId42"/>
    <p:sldId id="904" r:id="rId43"/>
    <p:sldId id="825" r:id="rId44"/>
    <p:sldId id="826" r:id="rId45"/>
    <p:sldId id="827" r:id="rId46"/>
    <p:sldId id="828" r:id="rId47"/>
    <p:sldId id="829" r:id="rId48"/>
    <p:sldId id="1020" r:id="rId49"/>
    <p:sldId id="1021" r:id="rId50"/>
    <p:sldId id="988" r:id="rId51"/>
    <p:sldId id="945" r:id="rId52"/>
    <p:sldId id="951" r:id="rId53"/>
    <p:sldId id="1041" r:id="rId54"/>
    <p:sldId id="737" r:id="rId55"/>
    <p:sldId id="1036" r:id="rId56"/>
    <p:sldId id="800" r:id="rId57"/>
    <p:sldId id="844" r:id="rId58"/>
    <p:sldId id="1039" r:id="rId59"/>
    <p:sldId id="831" r:id="rId60"/>
    <p:sldId id="867" r:id="rId61"/>
    <p:sldId id="989" r:id="rId62"/>
    <p:sldId id="869" r:id="rId63"/>
    <p:sldId id="870" r:id="rId64"/>
    <p:sldId id="990" r:id="rId65"/>
    <p:sldId id="953" r:id="rId66"/>
    <p:sldId id="954" r:id="rId67"/>
    <p:sldId id="856" r:id="rId68"/>
    <p:sldId id="846" r:id="rId69"/>
    <p:sldId id="1073" r:id="rId70"/>
    <p:sldId id="857" r:id="rId71"/>
    <p:sldId id="858" r:id="rId72"/>
    <p:sldId id="1074" r:id="rId73"/>
    <p:sldId id="860" r:id="rId74"/>
    <p:sldId id="1075" r:id="rId75"/>
    <p:sldId id="1076" r:id="rId76"/>
    <p:sldId id="956" r:id="rId77"/>
    <p:sldId id="834" r:id="rId78"/>
    <p:sldId id="835" r:id="rId79"/>
    <p:sldId id="896" r:id="rId80"/>
    <p:sldId id="991" r:id="rId81"/>
    <p:sldId id="838" r:id="rId82"/>
    <p:sldId id="897" r:id="rId83"/>
    <p:sldId id="840" r:id="rId84"/>
    <p:sldId id="898" r:id="rId85"/>
    <p:sldId id="842" r:id="rId86"/>
    <p:sldId id="992" r:id="rId87"/>
    <p:sldId id="993" r:id="rId88"/>
    <p:sldId id="994" r:id="rId89"/>
    <p:sldId id="995" r:id="rId90"/>
    <p:sldId id="853" r:id="rId91"/>
    <p:sldId id="461" r:id="rId92"/>
    <p:sldId id="358" r:id="rId93"/>
    <p:sldId id="357" r:id="rId94"/>
    <p:sldId id="356" r:id="rId95"/>
    <p:sldId id="278" r:id="rId96"/>
    <p:sldId id="279" r:id="rId97"/>
    <p:sldId id="410" r:id="rId98"/>
    <p:sldId id="444" r:id="rId99"/>
    <p:sldId id="854" r:id="rId100"/>
    <p:sldId id="907" r:id="rId101"/>
    <p:sldId id="891" r:id="rId102"/>
    <p:sldId id="1084" r:id="rId103"/>
    <p:sldId id="855" r:id="rId104"/>
    <p:sldId id="1077" r:id="rId105"/>
    <p:sldId id="1078" r:id="rId106"/>
    <p:sldId id="1045" r:id="rId107"/>
    <p:sldId id="1046" r:id="rId108"/>
    <p:sldId id="1047" r:id="rId109"/>
    <p:sldId id="1079" r:id="rId110"/>
    <p:sldId id="1049" r:id="rId111"/>
    <p:sldId id="1050" r:id="rId112"/>
    <p:sldId id="1051" r:id="rId113"/>
    <p:sldId id="1052" r:id="rId114"/>
    <p:sldId id="1067" r:id="rId115"/>
    <p:sldId id="1054" r:id="rId116"/>
    <p:sldId id="1055" r:id="rId117"/>
    <p:sldId id="1056" r:id="rId118"/>
    <p:sldId id="1071" r:id="rId119"/>
    <p:sldId id="1057" r:id="rId120"/>
    <p:sldId id="1058" r:id="rId121"/>
    <p:sldId id="1072" r:id="rId122"/>
    <p:sldId id="1062" r:id="rId123"/>
    <p:sldId id="1063" r:id="rId124"/>
    <p:sldId id="1064" r:id="rId125"/>
    <p:sldId id="1086" r:id="rId126"/>
    <p:sldId id="1087" r:id="rId127"/>
    <p:sldId id="1088" r:id="rId128"/>
    <p:sldId id="859" r:id="rId129"/>
    <p:sldId id="884" r:id="rId130"/>
    <p:sldId id="1080" r:id="rId131"/>
    <p:sldId id="1081" r:id="rId132"/>
    <p:sldId id="1082" r:id="rId133"/>
    <p:sldId id="1083" r:id="rId134"/>
    <p:sldId id="864" r:id="rId135"/>
    <p:sldId id="865" r:id="rId136"/>
    <p:sldId id="866" r:id="rId137"/>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E7"/>
    <a:srgbClr val="F6D9CC"/>
    <a:srgbClr val="FFFFFF"/>
    <a:srgbClr val="E78712"/>
    <a:srgbClr val="3939FF"/>
    <a:srgbClr val="FF00FF"/>
    <a:srgbClr val="FCD5B5"/>
    <a:srgbClr val="D7E4BD"/>
    <a:srgbClr val="3333FF"/>
    <a:srgbClr val="F5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1" autoAdjust="0"/>
    <p:restoredTop sz="80604" autoAdjust="0"/>
  </p:normalViewPr>
  <p:slideViewPr>
    <p:cSldViewPr snapToGrid="0">
      <p:cViewPr varScale="1">
        <p:scale>
          <a:sx n="78" d="100"/>
          <a:sy n="78" d="100"/>
        </p:scale>
        <p:origin x="516"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xmlns=""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xmlns=""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2021/3/4</a:t>
            </a:fld>
            <a:endParaRPr lang="en-US" altLang="zh-TW"/>
          </a:p>
        </p:txBody>
      </p:sp>
      <p:sp>
        <p:nvSpPr>
          <p:cNvPr id="155652" name="Rectangle 4">
            <a:extLst>
              <a:ext uri="{FF2B5EF4-FFF2-40B4-BE49-F238E27FC236}">
                <a16:creationId xmlns:a16="http://schemas.microsoft.com/office/drawing/2014/main" xmlns=""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xmlns=""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718739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xmlns=""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2021/3/4</a:t>
            </a:fld>
            <a:endParaRPr lang="zh-TW" altLang="en-US"/>
          </a:p>
        </p:txBody>
      </p:sp>
      <p:sp>
        <p:nvSpPr>
          <p:cNvPr id="4" name="投影片圖像版面配置區 3">
            <a:extLst>
              <a:ext uri="{FF2B5EF4-FFF2-40B4-BE49-F238E27FC236}">
                <a16:creationId xmlns:a16="http://schemas.microsoft.com/office/drawing/2014/main" xmlns=""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xmlns=""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xmlns=""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xmlns=""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2154346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3899379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44</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D8AF40FE-80C6-4DEF-854F-3627AB2ACE9E}"/>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75860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45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39322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71831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55</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8766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56</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780243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34731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58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744339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00349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72</a:t>
            </a:fld>
            <a:endParaRPr lang="zh-TW" altLang="en-US">
              <a:solidFill>
                <a:srgbClr val="000000"/>
              </a:solidFill>
              <a:ea typeface="新細明體" panose="02020500000000000000" pitchFamily="18" charset="-120"/>
            </a:endParaRPr>
          </a:p>
        </p:txBody>
      </p:sp>
    </p:spTree>
    <p:extLst>
      <p:ext uri="{BB962C8B-B14F-4D97-AF65-F5344CB8AC3E}">
        <p14:creationId xmlns:p14="http://schemas.microsoft.com/office/powerpoint/2010/main" val="130845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8228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70563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27385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77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31626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9EF10AD7-1CBE-4145-B4C9-60176AD76F10}"/>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4234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81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784C0475-F9B4-4FE2-9AA3-20E424F43B73}"/>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51642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82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4F88AB7E-228A-4588-8761-0C81B111CB26}"/>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889451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83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DFDB902D-EFA6-440C-99CA-33DB7A6BED6E}"/>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279254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76068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23914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104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383858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118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extLst>
      <p:ext uri="{BB962C8B-B14F-4D97-AF65-F5344CB8AC3E}">
        <p14:creationId xmlns:p14="http://schemas.microsoft.com/office/powerpoint/2010/main" val="3072691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5557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824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16</a:t>
            </a:fld>
            <a:endParaRPr kumimoji="0" lang="en-US" altLang="zh-TW">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0009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8586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5865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xmlns=""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xmlns=""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2021/3/4</a:t>
            </a:fld>
            <a:endParaRPr lang="zh-TW" altLang="en-US"/>
          </a:p>
        </p:txBody>
      </p:sp>
      <p:sp>
        <p:nvSpPr>
          <p:cNvPr id="9" name="Footer Placeholder 4">
            <a:extLst>
              <a:ext uri="{FF2B5EF4-FFF2-40B4-BE49-F238E27FC236}">
                <a16:creationId xmlns:a16="http://schemas.microsoft.com/office/drawing/2014/main" xmlns=""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xmlns=""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xmlns=""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2021/3/4</a:t>
            </a:fld>
            <a:endParaRPr lang="zh-TW" altLang="en-US"/>
          </a:p>
        </p:txBody>
      </p:sp>
      <p:sp>
        <p:nvSpPr>
          <p:cNvPr id="9" name="Footer Placeholder 5">
            <a:extLst>
              <a:ext uri="{FF2B5EF4-FFF2-40B4-BE49-F238E27FC236}">
                <a16:creationId xmlns:a16="http://schemas.microsoft.com/office/drawing/2014/main" xmlns=""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2021/3/4</a:t>
            </a:fld>
            <a:endParaRPr lang="zh-TW" altLang="en-US"/>
          </a:p>
        </p:txBody>
      </p:sp>
      <p:sp>
        <p:nvSpPr>
          <p:cNvPr id="9" name="Footer Placeholder 7">
            <a:extLst>
              <a:ext uri="{FF2B5EF4-FFF2-40B4-BE49-F238E27FC236}">
                <a16:creationId xmlns:a16="http://schemas.microsoft.com/office/drawing/2014/main" xmlns=""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2021/3/4</a:t>
            </a:fld>
            <a:endParaRPr lang="zh-TW" altLang="en-US"/>
          </a:p>
        </p:txBody>
      </p:sp>
      <p:sp>
        <p:nvSpPr>
          <p:cNvPr id="5" name="Footer Placeholder 3">
            <a:extLst>
              <a:ext uri="{FF2B5EF4-FFF2-40B4-BE49-F238E27FC236}">
                <a16:creationId xmlns:a16="http://schemas.microsoft.com/office/drawing/2014/main" xmlns=""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xmlns=""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2021/3/4</a:t>
            </a:fld>
            <a:endParaRPr lang="zh-TW" altLang="en-US"/>
          </a:p>
        </p:txBody>
      </p:sp>
      <p:sp>
        <p:nvSpPr>
          <p:cNvPr id="4" name="Footer Placeholder 2">
            <a:extLst>
              <a:ext uri="{FF2B5EF4-FFF2-40B4-BE49-F238E27FC236}">
                <a16:creationId xmlns:a16="http://schemas.microsoft.com/office/drawing/2014/main" xmlns=""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xmlns=""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2021/3/4</a:t>
            </a:fld>
            <a:endParaRPr lang="zh-TW" altLang="en-US"/>
          </a:p>
        </p:txBody>
      </p:sp>
      <p:sp>
        <p:nvSpPr>
          <p:cNvPr id="9" name="Footer Placeholder 4">
            <a:extLst>
              <a:ext uri="{FF2B5EF4-FFF2-40B4-BE49-F238E27FC236}">
                <a16:creationId xmlns:a16="http://schemas.microsoft.com/office/drawing/2014/main" xmlns=""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xmlns=""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2021/3/4</a:t>
            </a:fld>
            <a:endParaRPr lang="zh-TW" altLang="en-US"/>
          </a:p>
        </p:txBody>
      </p:sp>
      <p:sp>
        <p:nvSpPr>
          <p:cNvPr id="9" name="Footer Placeholder 5">
            <a:extLst>
              <a:ext uri="{FF2B5EF4-FFF2-40B4-BE49-F238E27FC236}">
                <a16:creationId xmlns:a16="http://schemas.microsoft.com/office/drawing/2014/main" xmlns=""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xmlns=""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2021/3/4</a:t>
            </a:fld>
            <a:endParaRPr lang="zh-TW" altLang="en-US"/>
          </a:p>
        </p:txBody>
      </p:sp>
      <p:sp>
        <p:nvSpPr>
          <p:cNvPr id="9" name="Footer Placeholder 7">
            <a:extLst>
              <a:ext uri="{FF2B5EF4-FFF2-40B4-BE49-F238E27FC236}">
                <a16:creationId xmlns:a16="http://schemas.microsoft.com/office/drawing/2014/main" xmlns=""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2021/3/4</a:t>
            </a:fld>
            <a:endParaRPr lang="zh-TW" altLang="en-US"/>
          </a:p>
        </p:txBody>
      </p:sp>
      <p:sp>
        <p:nvSpPr>
          <p:cNvPr id="5" name="Footer Placeholder 3">
            <a:extLst>
              <a:ext uri="{FF2B5EF4-FFF2-40B4-BE49-F238E27FC236}">
                <a16:creationId xmlns:a16="http://schemas.microsoft.com/office/drawing/2014/main" xmlns=""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xmlns=""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2021/3/4</a:t>
            </a:fld>
            <a:endParaRPr lang="zh-TW" altLang="en-US"/>
          </a:p>
        </p:txBody>
      </p:sp>
      <p:sp>
        <p:nvSpPr>
          <p:cNvPr id="4" name="Footer Placeholder 2">
            <a:extLst>
              <a:ext uri="{FF2B5EF4-FFF2-40B4-BE49-F238E27FC236}">
                <a16:creationId xmlns:a16="http://schemas.microsoft.com/office/drawing/2014/main" xmlns=""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xmlns=""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xmlns=""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xmlns=""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xmlns=""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xmlns=""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xmlns=""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2021/3/4</a:t>
            </a:fld>
            <a:endParaRPr lang="zh-TW" altLang="en-US"/>
          </a:p>
        </p:txBody>
      </p:sp>
      <p:sp>
        <p:nvSpPr>
          <p:cNvPr id="9" name="Footer Placeholder 4">
            <a:extLst>
              <a:ext uri="{FF2B5EF4-FFF2-40B4-BE49-F238E27FC236}">
                <a16:creationId xmlns:a16="http://schemas.microsoft.com/office/drawing/2014/main" xmlns=""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xmlns=""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xmlns=""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xmlns=""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xmlns=""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2021/3/4</a:t>
            </a:fld>
            <a:endParaRPr lang="zh-TW" altLang="en-US"/>
          </a:p>
        </p:txBody>
      </p:sp>
      <p:sp>
        <p:nvSpPr>
          <p:cNvPr id="9" name="Footer Placeholder 5">
            <a:extLst>
              <a:ext uri="{FF2B5EF4-FFF2-40B4-BE49-F238E27FC236}">
                <a16:creationId xmlns:a16="http://schemas.microsoft.com/office/drawing/2014/main" xmlns=""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xmlns=""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2021/3/4</a:t>
            </a:fld>
            <a:endParaRPr lang="zh-TW" altLang="en-US"/>
          </a:p>
        </p:txBody>
      </p:sp>
      <p:sp>
        <p:nvSpPr>
          <p:cNvPr id="9" name="Footer Placeholder 7">
            <a:extLst>
              <a:ext uri="{FF2B5EF4-FFF2-40B4-BE49-F238E27FC236}">
                <a16:creationId xmlns:a16="http://schemas.microsoft.com/office/drawing/2014/main" xmlns=""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2021/3/4</a:t>
            </a:fld>
            <a:endParaRPr lang="zh-TW" altLang="en-US"/>
          </a:p>
        </p:txBody>
      </p:sp>
      <p:sp>
        <p:nvSpPr>
          <p:cNvPr id="9" name="Footer Placeholder 7">
            <a:extLst>
              <a:ext uri="{FF2B5EF4-FFF2-40B4-BE49-F238E27FC236}">
                <a16:creationId xmlns:a16="http://schemas.microsoft.com/office/drawing/2014/main" xmlns=""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2021/3/4</a:t>
            </a:fld>
            <a:endParaRPr lang="zh-TW" altLang="en-US"/>
          </a:p>
        </p:txBody>
      </p:sp>
      <p:sp>
        <p:nvSpPr>
          <p:cNvPr id="5" name="Footer Placeholder 3">
            <a:extLst>
              <a:ext uri="{FF2B5EF4-FFF2-40B4-BE49-F238E27FC236}">
                <a16:creationId xmlns:a16="http://schemas.microsoft.com/office/drawing/2014/main" xmlns=""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xmlns=""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2021/3/4</a:t>
            </a:fld>
            <a:endParaRPr lang="zh-TW" altLang="en-US"/>
          </a:p>
        </p:txBody>
      </p:sp>
      <p:sp>
        <p:nvSpPr>
          <p:cNvPr id="4" name="Footer Placeholder 2">
            <a:extLst>
              <a:ext uri="{FF2B5EF4-FFF2-40B4-BE49-F238E27FC236}">
                <a16:creationId xmlns:a16="http://schemas.microsoft.com/office/drawing/2014/main" xmlns=""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xmlns=""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2021/3/4</a:t>
            </a:fld>
            <a:endParaRPr lang="zh-TW" altLang="en-US"/>
          </a:p>
        </p:txBody>
      </p:sp>
      <p:sp>
        <p:nvSpPr>
          <p:cNvPr id="9" name="Footer Placeholder 4">
            <a:extLst>
              <a:ext uri="{FF2B5EF4-FFF2-40B4-BE49-F238E27FC236}">
                <a16:creationId xmlns:a16="http://schemas.microsoft.com/office/drawing/2014/main" xmlns=""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2021/3/4</a:t>
            </a:fld>
            <a:endParaRPr lang="zh-TW" altLang="en-US"/>
          </a:p>
        </p:txBody>
      </p:sp>
      <p:sp>
        <p:nvSpPr>
          <p:cNvPr id="5" name="Footer Placeholder 3">
            <a:extLst>
              <a:ext uri="{FF2B5EF4-FFF2-40B4-BE49-F238E27FC236}">
                <a16:creationId xmlns:a16="http://schemas.microsoft.com/office/drawing/2014/main" xmlns=""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xmlns=""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2021/3/4</a:t>
            </a:fld>
            <a:endParaRPr lang="zh-TW" altLang="en-US"/>
          </a:p>
        </p:txBody>
      </p:sp>
      <p:sp>
        <p:nvSpPr>
          <p:cNvPr id="9" name="Footer Placeholder 5">
            <a:extLst>
              <a:ext uri="{FF2B5EF4-FFF2-40B4-BE49-F238E27FC236}">
                <a16:creationId xmlns:a16="http://schemas.microsoft.com/office/drawing/2014/main" xmlns=""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xmlns=""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2021/3/4</a:t>
            </a:fld>
            <a:endParaRPr lang="zh-TW" altLang="en-US"/>
          </a:p>
        </p:txBody>
      </p:sp>
      <p:sp>
        <p:nvSpPr>
          <p:cNvPr id="4" name="Footer Placeholder 2">
            <a:extLst>
              <a:ext uri="{FF2B5EF4-FFF2-40B4-BE49-F238E27FC236}">
                <a16:creationId xmlns:a16="http://schemas.microsoft.com/office/drawing/2014/main" xmlns=""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2021/3/4</a:t>
            </a:fld>
            <a:endParaRPr lang="zh-TW" altLang="en-US"/>
          </a:p>
        </p:txBody>
      </p:sp>
      <p:sp>
        <p:nvSpPr>
          <p:cNvPr id="9" name="Footer Placeholder 7">
            <a:extLst>
              <a:ext uri="{FF2B5EF4-FFF2-40B4-BE49-F238E27FC236}">
                <a16:creationId xmlns:a16="http://schemas.microsoft.com/office/drawing/2014/main" xmlns=""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2021/3/4</a:t>
            </a:fld>
            <a:endParaRPr lang="zh-TW" altLang="en-US"/>
          </a:p>
        </p:txBody>
      </p:sp>
      <p:sp>
        <p:nvSpPr>
          <p:cNvPr id="5" name="Footer Placeholder 3">
            <a:extLst>
              <a:ext uri="{FF2B5EF4-FFF2-40B4-BE49-F238E27FC236}">
                <a16:creationId xmlns:a16="http://schemas.microsoft.com/office/drawing/2014/main" xmlns=""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xmlns=""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2021/3/4</a:t>
            </a:fld>
            <a:endParaRPr lang="zh-TW" altLang="en-US"/>
          </a:p>
        </p:txBody>
      </p:sp>
      <p:sp>
        <p:nvSpPr>
          <p:cNvPr id="4" name="Footer Placeholder 2">
            <a:extLst>
              <a:ext uri="{FF2B5EF4-FFF2-40B4-BE49-F238E27FC236}">
                <a16:creationId xmlns:a16="http://schemas.microsoft.com/office/drawing/2014/main" xmlns=""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xmlns=""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2021/3/4</a:t>
            </a:fld>
            <a:endParaRPr lang="zh-TW" altLang="en-US"/>
          </a:p>
        </p:txBody>
      </p:sp>
      <p:sp>
        <p:nvSpPr>
          <p:cNvPr id="9" name="Footer Placeholder 4">
            <a:extLst>
              <a:ext uri="{FF2B5EF4-FFF2-40B4-BE49-F238E27FC236}">
                <a16:creationId xmlns:a16="http://schemas.microsoft.com/office/drawing/2014/main" xmlns=""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xmlns=""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2021/3/4</a:t>
            </a:fld>
            <a:endParaRPr lang="zh-TW" altLang="en-US"/>
          </a:p>
        </p:txBody>
      </p:sp>
      <p:sp>
        <p:nvSpPr>
          <p:cNvPr id="9" name="Footer Placeholder 5">
            <a:extLst>
              <a:ext uri="{FF2B5EF4-FFF2-40B4-BE49-F238E27FC236}">
                <a16:creationId xmlns:a16="http://schemas.microsoft.com/office/drawing/2014/main" xmlns=""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2021/3/4</a:t>
            </a:fld>
            <a:endParaRPr lang="zh-TW" altLang="en-US"/>
          </a:p>
        </p:txBody>
      </p:sp>
      <p:sp>
        <p:nvSpPr>
          <p:cNvPr id="7" name="Footer Placeholder 5">
            <a:extLst>
              <a:ext uri="{FF2B5EF4-FFF2-40B4-BE49-F238E27FC236}">
                <a16:creationId xmlns:a16="http://schemas.microsoft.com/office/drawing/2014/main" xmlns=""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2021/3/4</a:t>
            </a:fld>
            <a:endParaRPr lang="zh-TW" altLang="en-US"/>
          </a:p>
        </p:txBody>
      </p:sp>
      <p:sp>
        <p:nvSpPr>
          <p:cNvPr id="6" name="Footer Placeholder 4">
            <a:extLst>
              <a:ext uri="{FF2B5EF4-FFF2-40B4-BE49-F238E27FC236}">
                <a16:creationId xmlns:a16="http://schemas.microsoft.com/office/drawing/2014/main" xmlns=""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xmlns=""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2021/3/4</a:t>
            </a:fld>
            <a:endParaRPr lang="zh-TW" altLang="en-US"/>
          </a:p>
        </p:txBody>
      </p:sp>
      <p:sp>
        <p:nvSpPr>
          <p:cNvPr id="5" name="Footer Placeholder 4">
            <a:extLst>
              <a:ext uri="{FF2B5EF4-FFF2-40B4-BE49-F238E27FC236}">
                <a16:creationId xmlns:a16="http://schemas.microsoft.com/office/drawing/2014/main" xmlns=""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xmlns=""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xmlns=""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xmlns=""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xmlns=""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xmlns=""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xmlns=""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xmlns=""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xmlns=""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xmlns=""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xmlns=""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xmlns=""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xmlns=""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xmlns=""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xmlns=""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xmlns=""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xmlns=""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xmlns=""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xmlns=""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xmlns=""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xmlns=""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xmlns=""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xmlns=""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xmlns=""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2021/3/4</a:t>
            </a:fld>
            <a:endParaRPr lang="zh-TW" altLang="en-US"/>
          </a:p>
        </p:txBody>
      </p:sp>
      <p:sp>
        <p:nvSpPr>
          <p:cNvPr id="5" name="Footer Placeholder 4">
            <a:extLst>
              <a:ext uri="{FF2B5EF4-FFF2-40B4-BE49-F238E27FC236}">
                <a16:creationId xmlns:a16="http://schemas.microsoft.com/office/drawing/2014/main" xmlns=""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xmlns=""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2021/3/4</a:t>
            </a:fld>
            <a:endParaRPr lang="zh-TW" altLang="en-US"/>
          </a:p>
        </p:txBody>
      </p:sp>
      <p:sp>
        <p:nvSpPr>
          <p:cNvPr id="5" name="Footer Placeholder 4">
            <a:extLst>
              <a:ext uri="{FF2B5EF4-FFF2-40B4-BE49-F238E27FC236}">
                <a16:creationId xmlns:a16="http://schemas.microsoft.com/office/drawing/2014/main" xmlns=""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xmlns=""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xmlns=""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xmlns=""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xmlns=""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xmlns=""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xmlns=""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xmlns=""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xmlns=""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xmlns=""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xmlns=""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xmlns=""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xmlns=""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xmlns=""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xmlns=""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xmlns=""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xmlns=""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xmlns=""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xmlns=""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xmlns=""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xmlns=""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xmlns=""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xmlns=""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xmlns=""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xmlns=""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2021/3/4</a:t>
            </a:fld>
            <a:endParaRPr lang="zh-TW" altLang="en-US"/>
          </a:p>
        </p:txBody>
      </p:sp>
      <p:sp>
        <p:nvSpPr>
          <p:cNvPr id="5" name="Footer Placeholder 4">
            <a:extLst>
              <a:ext uri="{FF2B5EF4-FFF2-40B4-BE49-F238E27FC236}">
                <a16:creationId xmlns:a16="http://schemas.microsoft.com/office/drawing/2014/main" xmlns=""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xmlns=""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xmlns=""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xmlns=""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xmlns=""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xmlns=""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xmlns=""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xmlns=""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xmlns=""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xmlns=""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xmlns=""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xmlns=""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xmlns=""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xmlns=""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xmlns=""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xmlns=""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xmlns=""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xmlns=""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xmlns=""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xmlns=""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xmlns=""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xmlns=""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xmlns=""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xmlns=""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2021/3/4</a:t>
            </a:fld>
            <a:endParaRPr lang="zh-TW" altLang="en-US"/>
          </a:p>
        </p:txBody>
      </p:sp>
      <p:sp>
        <p:nvSpPr>
          <p:cNvPr id="5" name="Footer Placeholder 4">
            <a:extLst>
              <a:ext uri="{FF2B5EF4-FFF2-40B4-BE49-F238E27FC236}">
                <a16:creationId xmlns:a16="http://schemas.microsoft.com/office/drawing/2014/main" xmlns=""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3.xml"/><Relationship Id="rId5" Type="http://schemas.openxmlformats.org/officeDocument/2006/relationships/image" Target="../media/image62.gif"/><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xmlns=""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7213600" cy="1020763"/>
          </a:xfrm>
        </p:spPr>
        <p:txBody>
          <a:bodyPr/>
          <a:lstStyle/>
          <a:p>
            <a:pPr eaLnBrk="1" hangingPunct="1"/>
            <a:r>
              <a:rPr lang="en-US" altLang="zh-TW" sz="4500" dirty="0">
                <a:solidFill>
                  <a:schemeClr val="bg1"/>
                </a:solidFill>
                <a:latin typeface="華康華綜體W5" panose="020B0509000000000000" pitchFamily="49" charset="-120"/>
                <a:ea typeface="華康華綜體W5" panose="020B0509000000000000" pitchFamily="49" charset="-120"/>
              </a:rPr>
              <a:t>110</a:t>
            </a:r>
            <a:r>
              <a:rPr lang="zh-TW" altLang="en-US" sz="4500" dirty="0">
                <a:solidFill>
                  <a:schemeClr val="bg1"/>
                </a:solidFill>
                <a:latin typeface="華康華綜體W5" panose="020B0509000000000000" pitchFamily="49" charset="-120"/>
                <a:ea typeface="華康華綜體W5" panose="020B0509000000000000" pitchFamily="49" charset="-120"/>
              </a:rPr>
              <a:t>學年度臺南區免試入學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副標題 4"/>
          <p:cNvSpPr>
            <a:spLocks noGrp="1"/>
          </p:cNvSpPr>
          <p:nvPr>
            <p:ph type="body" idx="1"/>
          </p:nvPr>
        </p:nvSpPr>
        <p:spPr>
          <a:xfrm>
            <a:off x="2335213" y="4179888"/>
            <a:ext cx="7435850" cy="1336675"/>
          </a:xfrm>
        </p:spPr>
        <p:txBody>
          <a:bodyPr/>
          <a:lstStyle/>
          <a:p>
            <a:pPr eaLnBrk="1" hangingPunct="1"/>
            <a:r>
              <a:rPr lang="zh-TW" altLang="en-US" sz="2800" dirty="0">
                <a:solidFill>
                  <a:srgbClr val="FFFF00"/>
                </a:solidFill>
                <a:latin typeface="標楷體" panose="03000509000000000000" pitchFamily="65" charset="-120"/>
                <a:ea typeface="標楷體" panose="03000509000000000000" pitchFamily="65" charset="-120"/>
              </a:rPr>
              <a:t>承辦學校：國立曾文高級農工職業學校</a:t>
            </a:r>
            <a:endParaRPr lang="en-US" altLang="zh-TW" sz="2800" dirty="0">
              <a:solidFill>
                <a:srgbClr val="FFFF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xmlns=""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xmlns=""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xmlns=""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101</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xmlns="" id="{7B18250E-B6B3-43A2-88C8-67B76CF86568}"/>
              </a:ext>
            </a:extLst>
          </p:cNvPr>
          <p:cNvGraphicFramePr>
            <a:graphicFrameLocks noGrp="1"/>
          </p:cNvGraphicFramePr>
          <p:nvPr>
            <p:extLst>
              <p:ext uri="{D42A27DB-BD31-4B8C-83A1-F6EECF244321}">
                <p14:modId xmlns:p14="http://schemas.microsoft.com/office/powerpoint/2010/main" val="121480313"/>
              </p:ext>
            </p:extLst>
          </p:nvPr>
        </p:nvGraphicFramePr>
        <p:xfrm>
          <a:off x="177064" y="821573"/>
          <a:ext cx="11938000" cy="5931660"/>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xmlns="" val="20000"/>
                    </a:ext>
                  </a:extLst>
                </a:gridCol>
                <a:gridCol w="1321713">
                  <a:extLst>
                    <a:ext uri="{9D8B030D-6E8A-4147-A177-3AD203B41FA5}">
                      <a16:colId xmlns:a16="http://schemas.microsoft.com/office/drawing/2014/main" xmlns="" val="20001"/>
                    </a:ext>
                  </a:extLst>
                </a:gridCol>
                <a:gridCol w="787765">
                  <a:extLst>
                    <a:ext uri="{9D8B030D-6E8A-4147-A177-3AD203B41FA5}">
                      <a16:colId xmlns:a16="http://schemas.microsoft.com/office/drawing/2014/main" xmlns="" val="20002"/>
                    </a:ext>
                  </a:extLst>
                </a:gridCol>
                <a:gridCol w="542759">
                  <a:extLst>
                    <a:ext uri="{9D8B030D-6E8A-4147-A177-3AD203B41FA5}">
                      <a16:colId xmlns:a16="http://schemas.microsoft.com/office/drawing/2014/main" xmlns="" val="20003"/>
                    </a:ext>
                  </a:extLst>
                </a:gridCol>
                <a:gridCol w="7983143">
                  <a:extLst>
                    <a:ext uri="{9D8B030D-6E8A-4147-A177-3AD203B41FA5}">
                      <a16:colId xmlns:a16="http://schemas.microsoft.com/office/drawing/2014/main" xmlns=""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110.5.14(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xmlns=""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xmlns="" val="20000"/>
                    </a:ext>
                  </a:extLst>
                </a:gridCol>
                <a:gridCol w="1452201">
                  <a:extLst>
                    <a:ext uri="{9D8B030D-6E8A-4147-A177-3AD203B41FA5}">
                      <a16:colId xmlns:a16="http://schemas.microsoft.com/office/drawing/2014/main" xmlns="" val="20001"/>
                    </a:ext>
                  </a:extLst>
                </a:gridCol>
                <a:gridCol w="1452201">
                  <a:extLst>
                    <a:ext uri="{9D8B030D-6E8A-4147-A177-3AD203B41FA5}">
                      <a16:colId xmlns:a16="http://schemas.microsoft.com/office/drawing/2014/main" xmlns="" val="20002"/>
                    </a:ext>
                  </a:extLst>
                </a:gridCol>
                <a:gridCol w="1452201">
                  <a:extLst>
                    <a:ext uri="{9D8B030D-6E8A-4147-A177-3AD203B41FA5}">
                      <a16:colId xmlns:a16="http://schemas.microsoft.com/office/drawing/2014/main" xmlns="" val="20003"/>
                    </a:ext>
                  </a:extLst>
                </a:gridCol>
                <a:gridCol w="1452201">
                  <a:extLst>
                    <a:ext uri="{9D8B030D-6E8A-4147-A177-3AD203B41FA5}">
                      <a16:colId xmlns:a16="http://schemas.microsoft.com/office/drawing/2014/main" xmlns="" val="20004"/>
                    </a:ext>
                  </a:extLst>
                </a:gridCol>
                <a:gridCol w="1452201">
                  <a:extLst>
                    <a:ext uri="{9D8B030D-6E8A-4147-A177-3AD203B41FA5}">
                      <a16:colId xmlns:a16="http://schemas.microsoft.com/office/drawing/2014/main" xmlns="" val="20005"/>
                    </a:ext>
                  </a:extLst>
                </a:gridCol>
                <a:gridCol w="1452201">
                  <a:extLst>
                    <a:ext uri="{9D8B030D-6E8A-4147-A177-3AD203B41FA5}">
                      <a16:colId xmlns:a16="http://schemas.microsoft.com/office/drawing/2014/main" xmlns=""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xmlns=""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xmlns=""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xmlns=""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60890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17</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a:solidFill>
                  <a:srgbClr val="000066"/>
                </a:solidFill>
                <a:latin typeface="標楷體" panose="03000509000000000000" pitchFamily="65" charset="-120"/>
                <a:ea typeface="標楷體" panose="03000509000000000000" pitchFamily="65" charset="-120"/>
              </a:rPr>
              <a:t>110</a:t>
            </a:r>
            <a:r>
              <a:rPr lang="zh-TW" altLang="zh-TW" sz="280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70002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a16="http://schemas.microsoft.com/office/drawing/2014/main" xmlns=""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xmlns="" val="20000"/>
                    </a:ext>
                  </a:extLst>
                </a:gridCol>
                <a:gridCol w="1830324">
                  <a:extLst>
                    <a:ext uri="{9D8B030D-6E8A-4147-A177-3AD203B41FA5}">
                      <a16:colId xmlns:a16="http://schemas.microsoft.com/office/drawing/2014/main" xmlns="" val="20001"/>
                    </a:ext>
                  </a:extLst>
                </a:gridCol>
                <a:gridCol w="1830324">
                  <a:extLst>
                    <a:ext uri="{9D8B030D-6E8A-4147-A177-3AD203B41FA5}">
                      <a16:colId xmlns:a16="http://schemas.microsoft.com/office/drawing/2014/main" xmlns="" val="20002"/>
                    </a:ext>
                  </a:extLst>
                </a:gridCol>
                <a:gridCol w="1830324">
                  <a:extLst>
                    <a:ext uri="{9D8B030D-6E8A-4147-A177-3AD203B41FA5}">
                      <a16:colId xmlns:a16="http://schemas.microsoft.com/office/drawing/2014/main" xmlns="" val="20003"/>
                    </a:ext>
                  </a:extLst>
                </a:gridCol>
                <a:gridCol w="1830324">
                  <a:extLst>
                    <a:ext uri="{9D8B030D-6E8A-4147-A177-3AD203B41FA5}">
                      <a16:colId xmlns:a16="http://schemas.microsoft.com/office/drawing/2014/main" xmlns=""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xmlns=""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4010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a16="http://schemas.microsoft.com/office/drawing/2014/main" xmlns=""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a16="http://schemas.microsoft.com/office/drawing/2014/main" xmlns=""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a16="http://schemas.microsoft.com/office/drawing/2014/main" xmlns=""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a16="http://schemas.microsoft.com/office/drawing/2014/main" xmlns=""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14" name="投影片編號版面配置區 11">
            <a:extLst>
              <a:ext uri="{FF2B5EF4-FFF2-40B4-BE49-F238E27FC236}">
                <a16:creationId xmlns:a16="http://schemas.microsoft.com/office/drawing/2014/main" xmlns="" id="{847FF148-2FAD-44D1-BDDF-E48DFF55AA7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13587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a16="http://schemas.microsoft.com/office/drawing/2014/main" xmlns=""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a16="http://schemas.microsoft.com/office/drawing/2014/main" xmlns=""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r>
              <a:rPr lang="en-US" altLang="zh-TW" sz="3200" b="1" dirty="0">
                <a:solidFill>
                  <a:srgbClr val="0000FF"/>
                </a:solidFill>
                <a:latin typeface="Book Antiqua" panose="02040602050305030304" pitchFamily="18" charset="0"/>
                <a:ea typeface="標楷體" panose="03000509000000000000" pitchFamily="65" charset="-120"/>
              </a:rPr>
              <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r>
              <a:rPr lang="en-US" altLang="zh-TW" sz="3200" b="1" u="sng" dirty="0">
                <a:solidFill>
                  <a:srgbClr val="0000FF"/>
                </a:solidFill>
                <a:latin typeface="Book Antiqua" panose="02040602050305030304" pitchFamily="18" charset="0"/>
                <a:ea typeface="標楷體" panose="03000509000000000000" pitchFamily="65" charset="-120"/>
              </a:rPr>
              <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6" name="投影片編號版面配置區 11">
            <a:extLst>
              <a:ext uri="{FF2B5EF4-FFF2-40B4-BE49-F238E27FC236}">
                <a16:creationId xmlns:a16="http://schemas.microsoft.com/office/drawing/2014/main" xmlns="" id="{CE61E651-1C72-4040-90C6-E2A7DB21E30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15042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xmlns=""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xmlns=""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xmlns="" val="20000"/>
                    </a:ext>
                  </a:extLst>
                </a:gridCol>
                <a:gridCol w="1301450">
                  <a:extLst>
                    <a:ext uri="{9D8B030D-6E8A-4147-A177-3AD203B41FA5}">
                      <a16:colId xmlns:a16="http://schemas.microsoft.com/office/drawing/2014/main" xmlns="" val="20001"/>
                    </a:ext>
                  </a:extLst>
                </a:gridCol>
                <a:gridCol w="1301450">
                  <a:extLst>
                    <a:ext uri="{9D8B030D-6E8A-4147-A177-3AD203B41FA5}">
                      <a16:colId xmlns:a16="http://schemas.microsoft.com/office/drawing/2014/main" xmlns="" val="20002"/>
                    </a:ext>
                  </a:extLst>
                </a:gridCol>
                <a:gridCol w="1301450">
                  <a:extLst>
                    <a:ext uri="{9D8B030D-6E8A-4147-A177-3AD203B41FA5}">
                      <a16:colId xmlns:a16="http://schemas.microsoft.com/office/drawing/2014/main" xmlns="" val="20003"/>
                    </a:ext>
                  </a:extLst>
                </a:gridCol>
                <a:gridCol w="1301450">
                  <a:extLst>
                    <a:ext uri="{9D8B030D-6E8A-4147-A177-3AD203B41FA5}">
                      <a16:colId xmlns:a16="http://schemas.microsoft.com/office/drawing/2014/main" xmlns="" val="20004"/>
                    </a:ext>
                  </a:extLst>
                </a:gridCol>
                <a:gridCol w="1301450">
                  <a:extLst>
                    <a:ext uri="{9D8B030D-6E8A-4147-A177-3AD203B41FA5}">
                      <a16:colId xmlns:a16="http://schemas.microsoft.com/office/drawing/2014/main" xmlns="" val="20005"/>
                    </a:ext>
                  </a:extLst>
                </a:gridCol>
                <a:gridCol w="1301450">
                  <a:extLst>
                    <a:ext uri="{9D8B030D-6E8A-4147-A177-3AD203B41FA5}">
                      <a16:colId xmlns:a16="http://schemas.microsoft.com/office/drawing/2014/main" xmlns="" val="20006"/>
                    </a:ext>
                  </a:extLst>
                </a:gridCol>
                <a:gridCol w="1301450">
                  <a:extLst>
                    <a:ext uri="{9D8B030D-6E8A-4147-A177-3AD203B41FA5}">
                      <a16:colId xmlns:a16="http://schemas.microsoft.com/office/drawing/2014/main" xmlns=""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xmlns=""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xmlns=""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xmlns=""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xmlns=""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xmlns="" val="20000"/>
                    </a:ext>
                  </a:extLst>
                </a:gridCol>
                <a:gridCol w="1439057">
                  <a:extLst>
                    <a:ext uri="{9D8B030D-6E8A-4147-A177-3AD203B41FA5}">
                      <a16:colId xmlns:a16="http://schemas.microsoft.com/office/drawing/2014/main" xmlns="" val="20001"/>
                    </a:ext>
                  </a:extLst>
                </a:gridCol>
                <a:gridCol w="1439057">
                  <a:extLst>
                    <a:ext uri="{9D8B030D-6E8A-4147-A177-3AD203B41FA5}">
                      <a16:colId xmlns:a16="http://schemas.microsoft.com/office/drawing/2014/main" xmlns="" val="20002"/>
                    </a:ext>
                  </a:extLst>
                </a:gridCol>
                <a:gridCol w="1439057">
                  <a:extLst>
                    <a:ext uri="{9D8B030D-6E8A-4147-A177-3AD203B41FA5}">
                      <a16:colId xmlns:a16="http://schemas.microsoft.com/office/drawing/2014/main" xmlns="" val="20003"/>
                    </a:ext>
                  </a:extLst>
                </a:gridCol>
                <a:gridCol w="1439057">
                  <a:extLst>
                    <a:ext uri="{9D8B030D-6E8A-4147-A177-3AD203B41FA5}">
                      <a16:colId xmlns:a16="http://schemas.microsoft.com/office/drawing/2014/main" xmlns="" val="20004"/>
                    </a:ext>
                  </a:extLst>
                </a:gridCol>
                <a:gridCol w="1439057">
                  <a:extLst>
                    <a:ext uri="{9D8B030D-6E8A-4147-A177-3AD203B41FA5}">
                      <a16:colId xmlns:a16="http://schemas.microsoft.com/office/drawing/2014/main" xmlns="" val="20005"/>
                    </a:ext>
                  </a:extLst>
                </a:gridCol>
                <a:gridCol w="1439057">
                  <a:extLst>
                    <a:ext uri="{9D8B030D-6E8A-4147-A177-3AD203B41FA5}">
                      <a16:colId xmlns:a16="http://schemas.microsoft.com/office/drawing/2014/main" xmlns=""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xmlns=""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xmlns=""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xmlns=""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xmlns="" val="20000"/>
                    </a:ext>
                  </a:extLst>
                </a:gridCol>
                <a:gridCol w="5878512">
                  <a:extLst>
                    <a:ext uri="{9D8B030D-6E8A-4147-A177-3AD203B41FA5}">
                      <a16:colId xmlns:a16="http://schemas.microsoft.com/office/drawing/2014/main" xmlns=""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1"/>
                  </a:ext>
                </a:extLst>
              </a:tr>
            </a:tbl>
          </a:graphicData>
        </a:graphic>
      </p:graphicFrame>
      <p:sp>
        <p:nvSpPr>
          <p:cNvPr id="7" name="投影片編號版面配置區 11">
            <a:extLst>
              <a:ext uri="{FF2B5EF4-FFF2-40B4-BE49-F238E27FC236}">
                <a16:creationId xmlns:a16="http://schemas.microsoft.com/office/drawing/2014/main" xmlns=""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xmlns=""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xmlns=""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xmlns=""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xmlns=""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xmlns=""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xmlns=""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xmlns=""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xmlns=""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xmlns=""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xmlns=""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xmlns=""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xmlns=""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xmlns=""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xmlns=""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xmlns=""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xmlns=""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xmlns=""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xmlns=""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xmlns=""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xmlns=""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xmlns=""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xmlns=""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xmlns=""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xmlns=""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xmlns=""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xmlns=""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xmlns=""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xmlns=""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xmlns=""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xmlns=""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xmlns=""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xmlns=""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xmlns=""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xmlns=""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xmlns=""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xmlns=""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xmlns=""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xmlns=""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xmlns=""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xmlns=""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xmlns=""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xmlns=""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xmlns=""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xmlns=""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xmlns=""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xmlns=""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xmlns=""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xmlns=""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xmlns=""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xmlns=""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xmlns=""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xmlns=""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a16="http://schemas.microsoft.com/office/drawing/2014/main" xmlns=""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xmlns=""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601971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xmlns=""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xmlns="" val="20000"/>
                    </a:ext>
                  </a:extLst>
                </a:gridCol>
                <a:gridCol w="512396">
                  <a:extLst>
                    <a:ext uri="{9D8B030D-6E8A-4147-A177-3AD203B41FA5}">
                      <a16:colId xmlns:a16="http://schemas.microsoft.com/office/drawing/2014/main" xmlns="" val="20001"/>
                    </a:ext>
                  </a:extLst>
                </a:gridCol>
                <a:gridCol w="512396">
                  <a:extLst>
                    <a:ext uri="{9D8B030D-6E8A-4147-A177-3AD203B41FA5}">
                      <a16:colId xmlns:a16="http://schemas.microsoft.com/office/drawing/2014/main" xmlns="" val="20002"/>
                    </a:ext>
                  </a:extLst>
                </a:gridCol>
                <a:gridCol w="512396">
                  <a:extLst>
                    <a:ext uri="{9D8B030D-6E8A-4147-A177-3AD203B41FA5}">
                      <a16:colId xmlns:a16="http://schemas.microsoft.com/office/drawing/2014/main" xmlns="" val="20003"/>
                    </a:ext>
                  </a:extLst>
                </a:gridCol>
                <a:gridCol w="512396">
                  <a:extLst>
                    <a:ext uri="{9D8B030D-6E8A-4147-A177-3AD203B41FA5}">
                      <a16:colId xmlns:a16="http://schemas.microsoft.com/office/drawing/2014/main" xmlns="" val="20004"/>
                    </a:ext>
                  </a:extLst>
                </a:gridCol>
                <a:gridCol w="512396">
                  <a:extLst>
                    <a:ext uri="{9D8B030D-6E8A-4147-A177-3AD203B41FA5}">
                      <a16:colId xmlns:a16="http://schemas.microsoft.com/office/drawing/2014/main" xmlns="" val="20005"/>
                    </a:ext>
                  </a:extLst>
                </a:gridCol>
                <a:gridCol w="512396">
                  <a:extLst>
                    <a:ext uri="{9D8B030D-6E8A-4147-A177-3AD203B41FA5}">
                      <a16:colId xmlns:a16="http://schemas.microsoft.com/office/drawing/2014/main" xmlns="" val="20006"/>
                    </a:ext>
                  </a:extLst>
                </a:gridCol>
                <a:gridCol w="517245">
                  <a:extLst>
                    <a:ext uri="{9D8B030D-6E8A-4147-A177-3AD203B41FA5}">
                      <a16:colId xmlns:a16="http://schemas.microsoft.com/office/drawing/2014/main" xmlns="" val="20007"/>
                    </a:ext>
                  </a:extLst>
                </a:gridCol>
                <a:gridCol w="517245">
                  <a:extLst>
                    <a:ext uri="{9D8B030D-6E8A-4147-A177-3AD203B41FA5}">
                      <a16:colId xmlns:a16="http://schemas.microsoft.com/office/drawing/2014/main" xmlns="" val="20008"/>
                    </a:ext>
                  </a:extLst>
                </a:gridCol>
                <a:gridCol w="515630">
                  <a:extLst>
                    <a:ext uri="{9D8B030D-6E8A-4147-A177-3AD203B41FA5}">
                      <a16:colId xmlns:a16="http://schemas.microsoft.com/office/drawing/2014/main" xmlns="" val="20009"/>
                    </a:ext>
                  </a:extLst>
                </a:gridCol>
                <a:gridCol w="515630">
                  <a:extLst>
                    <a:ext uri="{9D8B030D-6E8A-4147-A177-3AD203B41FA5}">
                      <a16:colId xmlns:a16="http://schemas.microsoft.com/office/drawing/2014/main" xmlns="" val="20010"/>
                    </a:ext>
                  </a:extLst>
                </a:gridCol>
                <a:gridCol w="515630">
                  <a:extLst>
                    <a:ext uri="{9D8B030D-6E8A-4147-A177-3AD203B41FA5}">
                      <a16:colId xmlns:a16="http://schemas.microsoft.com/office/drawing/2014/main" xmlns="" val="20011"/>
                    </a:ext>
                  </a:extLst>
                </a:gridCol>
                <a:gridCol w="515630">
                  <a:extLst>
                    <a:ext uri="{9D8B030D-6E8A-4147-A177-3AD203B41FA5}">
                      <a16:colId xmlns:a16="http://schemas.microsoft.com/office/drawing/2014/main" xmlns="" val="20012"/>
                    </a:ext>
                  </a:extLst>
                </a:gridCol>
                <a:gridCol w="515630">
                  <a:extLst>
                    <a:ext uri="{9D8B030D-6E8A-4147-A177-3AD203B41FA5}">
                      <a16:colId xmlns:a16="http://schemas.microsoft.com/office/drawing/2014/main" xmlns="" val="20013"/>
                    </a:ext>
                  </a:extLst>
                </a:gridCol>
                <a:gridCol w="502698">
                  <a:extLst>
                    <a:ext uri="{9D8B030D-6E8A-4147-A177-3AD203B41FA5}">
                      <a16:colId xmlns:a16="http://schemas.microsoft.com/office/drawing/2014/main" xmlns=""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4"/>
                  </a:ext>
                </a:extLst>
              </a:tr>
            </a:tbl>
          </a:graphicData>
        </a:graphic>
      </p:graphicFrame>
      <p:graphicFrame>
        <p:nvGraphicFramePr>
          <p:cNvPr id="15" name="表格 14">
            <a:extLst>
              <a:ext uri="{FF2B5EF4-FFF2-40B4-BE49-F238E27FC236}">
                <a16:creationId xmlns:a16="http://schemas.microsoft.com/office/drawing/2014/main" xmlns=""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xmlns="" val="20000"/>
                    </a:ext>
                  </a:extLst>
                </a:gridCol>
                <a:gridCol w="498608">
                  <a:extLst>
                    <a:ext uri="{9D8B030D-6E8A-4147-A177-3AD203B41FA5}">
                      <a16:colId xmlns:a16="http://schemas.microsoft.com/office/drawing/2014/main" xmlns="" val="20001"/>
                    </a:ext>
                  </a:extLst>
                </a:gridCol>
                <a:gridCol w="498608">
                  <a:extLst>
                    <a:ext uri="{9D8B030D-6E8A-4147-A177-3AD203B41FA5}">
                      <a16:colId xmlns:a16="http://schemas.microsoft.com/office/drawing/2014/main" xmlns="" val="20002"/>
                    </a:ext>
                  </a:extLst>
                </a:gridCol>
                <a:gridCol w="498608">
                  <a:extLst>
                    <a:ext uri="{9D8B030D-6E8A-4147-A177-3AD203B41FA5}">
                      <a16:colId xmlns:a16="http://schemas.microsoft.com/office/drawing/2014/main" xmlns="" val="20003"/>
                    </a:ext>
                  </a:extLst>
                </a:gridCol>
                <a:gridCol w="498608">
                  <a:extLst>
                    <a:ext uri="{9D8B030D-6E8A-4147-A177-3AD203B41FA5}">
                      <a16:colId xmlns:a16="http://schemas.microsoft.com/office/drawing/2014/main" xmlns="" val="20004"/>
                    </a:ext>
                  </a:extLst>
                </a:gridCol>
                <a:gridCol w="498608">
                  <a:extLst>
                    <a:ext uri="{9D8B030D-6E8A-4147-A177-3AD203B41FA5}">
                      <a16:colId xmlns:a16="http://schemas.microsoft.com/office/drawing/2014/main" xmlns="" val="20005"/>
                    </a:ext>
                  </a:extLst>
                </a:gridCol>
                <a:gridCol w="498608">
                  <a:extLst>
                    <a:ext uri="{9D8B030D-6E8A-4147-A177-3AD203B41FA5}">
                      <a16:colId xmlns:a16="http://schemas.microsoft.com/office/drawing/2014/main" xmlns="" val="20006"/>
                    </a:ext>
                  </a:extLst>
                </a:gridCol>
                <a:gridCol w="503326">
                  <a:extLst>
                    <a:ext uri="{9D8B030D-6E8A-4147-A177-3AD203B41FA5}">
                      <a16:colId xmlns:a16="http://schemas.microsoft.com/office/drawing/2014/main" xmlns="" val="20007"/>
                    </a:ext>
                  </a:extLst>
                </a:gridCol>
                <a:gridCol w="503326">
                  <a:extLst>
                    <a:ext uri="{9D8B030D-6E8A-4147-A177-3AD203B41FA5}">
                      <a16:colId xmlns:a16="http://schemas.microsoft.com/office/drawing/2014/main" xmlns="" val="20008"/>
                    </a:ext>
                  </a:extLst>
                </a:gridCol>
                <a:gridCol w="501753">
                  <a:extLst>
                    <a:ext uri="{9D8B030D-6E8A-4147-A177-3AD203B41FA5}">
                      <a16:colId xmlns:a16="http://schemas.microsoft.com/office/drawing/2014/main" xmlns="" val="20009"/>
                    </a:ext>
                  </a:extLst>
                </a:gridCol>
                <a:gridCol w="501753">
                  <a:extLst>
                    <a:ext uri="{9D8B030D-6E8A-4147-A177-3AD203B41FA5}">
                      <a16:colId xmlns:a16="http://schemas.microsoft.com/office/drawing/2014/main" xmlns="" val="20010"/>
                    </a:ext>
                  </a:extLst>
                </a:gridCol>
                <a:gridCol w="501753">
                  <a:extLst>
                    <a:ext uri="{9D8B030D-6E8A-4147-A177-3AD203B41FA5}">
                      <a16:colId xmlns:a16="http://schemas.microsoft.com/office/drawing/2014/main" xmlns="" val="20011"/>
                    </a:ext>
                  </a:extLst>
                </a:gridCol>
                <a:gridCol w="501753">
                  <a:extLst>
                    <a:ext uri="{9D8B030D-6E8A-4147-A177-3AD203B41FA5}">
                      <a16:colId xmlns:a16="http://schemas.microsoft.com/office/drawing/2014/main" xmlns="" val="20012"/>
                    </a:ext>
                  </a:extLst>
                </a:gridCol>
                <a:gridCol w="501753">
                  <a:extLst>
                    <a:ext uri="{9D8B030D-6E8A-4147-A177-3AD203B41FA5}">
                      <a16:colId xmlns:a16="http://schemas.microsoft.com/office/drawing/2014/main" xmlns="" val="20013"/>
                    </a:ext>
                  </a:extLst>
                </a:gridCol>
                <a:gridCol w="487598">
                  <a:extLst>
                    <a:ext uri="{9D8B030D-6E8A-4147-A177-3AD203B41FA5}">
                      <a16:colId xmlns:a16="http://schemas.microsoft.com/office/drawing/2014/main" xmlns=""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xmlns=""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xmlns=""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xmlns="" id="{1DE64A75-F1B7-417F-9B0C-7CF676DACB86}"/>
              </a:ext>
            </a:extLst>
          </p:cNvPr>
          <p:cNvGraphicFramePr>
            <a:graphicFrameLocks noGrp="1"/>
          </p:cNvGraphicFramePr>
          <p:nvPr>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xmlns="" val="20000"/>
                    </a:ext>
                  </a:extLst>
                </a:gridCol>
                <a:gridCol w="5377357">
                  <a:extLst>
                    <a:ext uri="{9D8B030D-6E8A-4147-A177-3AD203B41FA5}">
                      <a16:colId xmlns:a16="http://schemas.microsoft.com/office/drawing/2014/main" xmlns=""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xmlns=""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xmlns=""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xmlns=""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115</a:t>
            </a:fld>
            <a:endParaRPr lang="zh-TW" altLang="en-US" sz="1800" dirty="0">
              <a:solidFill>
                <a:srgbClr val="FFFFFF"/>
              </a:solidFill>
              <a:latin typeface="Arial"/>
              <a:ea typeface="微软雅黑"/>
            </a:endParaRPr>
          </a:p>
        </p:txBody>
      </p:sp>
      <p:sp>
        <p:nvSpPr>
          <p:cNvPr id="5" name="文字方塊 4">
            <a:extLst>
              <a:ext uri="{FF2B5EF4-FFF2-40B4-BE49-F238E27FC236}">
                <a16:creationId xmlns:a16="http://schemas.microsoft.com/office/drawing/2014/main" xmlns="" id="{27F6A32F-0AF3-4B0D-A5CF-9B4A0C08AD7D}"/>
              </a:ext>
            </a:extLst>
          </p:cNvPr>
          <p:cNvSpPr txBox="1">
            <a:spLocks noChangeArrowheads="1"/>
          </p:cNvSpPr>
          <p:nvPr/>
        </p:nvSpPr>
        <p:spPr bwMode="auto">
          <a:xfrm>
            <a:off x="7530591" y="6330846"/>
            <a:ext cx="3353310" cy="369887"/>
          </a:xfrm>
          <a:prstGeom prst="rect">
            <a:avLst/>
          </a:prstGeom>
          <a:solidFill>
            <a:srgbClr val="FFFF00"/>
          </a:solidFill>
          <a:ln w="28575">
            <a:solidFill>
              <a:schemeClr val="bg1"/>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dirty="0">
                <a:solidFill>
                  <a:srgbClr val="FF0000"/>
                </a:solidFill>
              </a:rPr>
              <a:t>如有更動，請以簡章公布為準</a:t>
            </a:r>
          </a:p>
        </p:txBody>
      </p:sp>
    </p:spTree>
    <p:extLst>
      <p:ext uri="{BB962C8B-B14F-4D97-AF65-F5344CB8AC3E}">
        <p14:creationId xmlns:p14="http://schemas.microsoft.com/office/powerpoint/2010/main" val="2916786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a16="http://schemas.microsoft.com/office/drawing/2014/main" xmlns=""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xmlns="" val="20000"/>
                    </a:ext>
                  </a:extLst>
                </a:gridCol>
                <a:gridCol w="1562145">
                  <a:extLst>
                    <a:ext uri="{9D8B030D-6E8A-4147-A177-3AD203B41FA5}">
                      <a16:colId xmlns:a16="http://schemas.microsoft.com/office/drawing/2014/main" xmlns="" val="20001"/>
                    </a:ext>
                  </a:extLst>
                </a:gridCol>
                <a:gridCol w="2397413">
                  <a:extLst>
                    <a:ext uri="{9D8B030D-6E8A-4147-A177-3AD203B41FA5}">
                      <a16:colId xmlns:a16="http://schemas.microsoft.com/office/drawing/2014/main" xmlns="" val="20002"/>
                    </a:ext>
                  </a:extLst>
                </a:gridCol>
                <a:gridCol w="1676364">
                  <a:extLst>
                    <a:ext uri="{9D8B030D-6E8A-4147-A177-3AD203B41FA5}">
                      <a16:colId xmlns:a16="http://schemas.microsoft.com/office/drawing/2014/main" xmlns="" val="20003"/>
                    </a:ext>
                  </a:extLst>
                </a:gridCol>
                <a:gridCol w="1650965">
                  <a:extLst>
                    <a:ext uri="{9D8B030D-6E8A-4147-A177-3AD203B41FA5}">
                      <a16:colId xmlns:a16="http://schemas.microsoft.com/office/drawing/2014/main" xmlns="" val="20004"/>
                    </a:ext>
                  </a:extLst>
                </a:gridCol>
                <a:gridCol w="1219174">
                  <a:extLst>
                    <a:ext uri="{9D8B030D-6E8A-4147-A177-3AD203B41FA5}">
                      <a16:colId xmlns:a16="http://schemas.microsoft.com/office/drawing/2014/main" xmlns="" val="20005"/>
                    </a:ext>
                  </a:extLst>
                </a:gridCol>
                <a:gridCol w="965180">
                  <a:extLst>
                    <a:ext uri="{9D8B030D-6E8A-4147-A177-3AD203B41FA5}">
                      <a16:colId xmlns:a16="http://schemas.microsoft.com/office/drawing/2014/main" xmlns="" val="20006"/>
                    </a:ext>
                  </a:extLst>
                </a:gridCol>
                <a:gridCol w="660385">
                  <a:extLst>
                    <a:ext uri="{9D8B030D-6E8A-4147-A177-3AD203B41FA5}">
                      <a16:colId xmlns:a16="http://schemas.microsoft.com/office/drawing/2014/main" xmlns=""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3"/>
                  </a:ext>
                </a:extLst>
              </a:tr>
            </a:tbl>
          </a:graphicData>
        </a:graphic>
      </p:graphicFrame>
      <p:sp>
        <p:nvSpPr>
          <p:cNvPr id="7" name="Rectangle 1">
            <a:extLst>
              <a:ext uri="{FF2B5EF4-FFF2-40B4-BE49-F238E27FC236}">
                <a16:creationId xmlns:a16="http://schemas.microsoft.com/office/drawing/2014/main" xmlns=""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xmlns=""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3644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xmlns=""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xmlns=""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119</a:t>
            </a:fld>
            <a:endParaRPr lang="zh-TW" altLang="en-US"/>
          </a:p>
        </p:txBody>
      </p:sp>
      <p:sp>
        <p:nvSpPr>
          <p:cNvPr id="5" name="矩形 6">
            <a:extLst>
              <a:ext uri="{FF2B5EF4-FFF2-40B4-BE49-F238E27FC236}">
                <a16:creationId xmlns:a16="http://schemas.microsoft.com/office/drawing/2014/main" xmlns=""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xmlns=""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120</a:t>
            </a:fld>
            <a:endParaRPr lang="zh-TW" altLang="en-US"/>
          </a:p>
        </p:txBody>
      </p:sp>
      <p:sp>
        <p:nvSpPr>
          <p:cNvPr id="5" name="矩形 6">
            <a:extLst>
              <a:ext uri="{FF2B5EF4-FFF2-40B4-BE49-F238E27FC236}">
                <a16:creationId xmlns:a16="http://schemas.microsoft.com/office/drawing/2014/main" xmlns=""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xmlns=""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121</a:t>
            </a:fld>
            <a:endParaRPr lang="zh-TW" altLang="en-US"/>
          </a:p>
        </p:txBody>
      </p:sp>
      <p:sp>
        <p:nvSpPr>
          <p:cNvPr id="5" name="矩形 6">
            <a:extLst>
              <a:ext uri="{FF2B5EF4-FFF2-40B4-BE49-F238E27FC236}">
                <a16:creationId xmlns:a16="http://schemas.microsoft.com/office/drawing/2014/main" xmlns=""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xmlns=""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110</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學習歷程的參採。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xmlns=""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xmlns=""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xmlns=""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xmlns=""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xmlns=""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xmlns=""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xmlns=""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xmlns=""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xmlns=""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xmlns=""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xmlns=""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126</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xmlns=""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xmlns=""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xmlns=""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129</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129</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xmlns=""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xmlns=""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a16="http://schemas.microsoft.com/office/drawing/2014/main" xmlns=""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xmlns=""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xmlns=""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xmlns=""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xmlns="" id="{F4B298EE-2954-44E5-B683-AE10BF773B02}"/>
              </a:ext>
            </a:extLst>
          </p:cNvPr>
          <p:cNvGraphicFramePr>
            <a:graphicFrameLocks noGrp="1"/>
          </p:cNvGraphicFramePr>
          <p:nvPr>
            <p:extLst>
              <p:ext uri="{D42A27DB-BD31-4B8C-83A1-F6EECF244321}">
                <p14:modId xmlns:p14="http://schemas.microsoft.com/office/powerpoint/2010/main" val="3472002178"/>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xmlns="" val="20000"/>
                    </a:ext>
                  </a:extLst>
                </a:gridCol>
                <a:gridCol w="4110386">
                  <a:extLst>
                    <a:ext uri="{9D8B030D-6E8A-4147-A177-3AD203B41FA5}">
                      <a16:colId xmlns:a16="http://schemas.microsoft.com/office/drawing/2014/main" xmlns="" val="20001"/>
                    </a:ext>
                  </a:extLst>
                </a:gridCol>
                <a:gridCol w="4007677">
                  <a:extLst>
                    <a:ext uri="{9D8B030D-6E8A-4147-A177-3AD203B41FA5}">
                      <a16:colId xmlns:a16="http://schemas.microsoft.com/office/drawing/2014/main" xmlns=""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bl>
          </a:graphicData>
        </a:graphic>
      </p:graphicFrame>
      <p:sp>
        <p:nvSpPr>
          <p:cNvPr id="4" name="投影片編號版面配置區 11">
            <a:extLst>
              <a:ext uri="{FF2B5EF4-FFF2-40B4-BE49-F238E27FC236}">
                <a16:creationId xmlns:a16="http://schemas.microsoft.com/office/drawing/2014/main" xmlns=""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xmlns=""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23028"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xmlns=""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xmlns=""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xmlns=""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xmlns="" val="20000"/>
                    </a:ext>
                  </a:extLst>
                </a:gridCol>
                <a:gridCol w="703025">
                  <a:extLst>
                    <a:ext uri="{9D8B030D-6E8A-4147-A177-3AD203B41FA5}">
                      <a16:colId xmlns:a16="http://schemas.microsoft.com/office/drawing/2014/main" xmlns="" val="20001"/>
                    </a:ext>
                  </a:extLst>
                </a:gridCol>
                <a:gridCol w="603850">
                  <a:extLst>
                    <a:ext uri="{9D8B030D-6E8A-4147-A177-3AD203B41FA5}">
                      <a16:colId xmlns:a16="http://schemas.microsoft.com/office/drawing/2014/main" xmlns="" val="20002"/>
                    </a:ext>
                  </a:extLst>
                </a:gridCol>
                <a:gridCol w="638439">
                  <a:extLst>
                    <a:ext uri="{9D8B030D-6E8A-4147-A177-3AD203B41FA5}">
                      <a16:colId xmlns:a16="http://schemas.microsoft.com/office/drawing/2014/main" xmlns="" val="20003"/>
                    </a:ext>
                  </a:extLst>
                </a:gridCol>
                <a:gridCol w="596231">
                  <a:extLst>
                    <a:ext uri="{9D8B030D-6E8A-4147-A177-3AD203B41FA5}">
                      <a16:colId xmlns:a16="http://schemas.microsoft.com/office/drawing/2014/main" xmlns="" val="20004"/>
                    </a:ext>
                  </a:extLst>
                </a:gridCol>
                <a:gridCol w="488900">
                  <a:extLst>
                    <a:ext uri="{9D8B030D-6E8A-4147-A177-3AD203B41FA5}">
                      <a16:colId xmlns:a16="http://schemas.microsoft.com/office/drawing/2014/main" xmlns="" val="20005"/>
                    </a:ext>
                  </a:extLst>
                </a:gridCol>
                <a:gridCol w="132634">
                  <a:extLst>
                    <a:ext uri="{9D8B030D-6E8A-4147-A177-3AD203B41FA5}">
                      <a16:colId xmlns:a16="http://schemas.microsoft.com/office/drawing/2014/main" xmlns="" val="20006"/>
                    </a:ext>
                  </a:extLst>
                </a:gridCol>
                <a:gridCol w="315657">
                  <a:extLst>
                    <a:ext uri="{9D8B030D-6E8A-4147-A177-3AD203B41FA5}">
                      <a16:colId xmlns:a16="http://schemas.microsoft.com/office/drawing/2014/main" xmlns="" val="20007"/>
                    </a:ext>
                  </a:extLst>
                </a:gridCol>
                <a:gridCol w="322782">
                  <a:extLst>
                    <a:ext uri="{9D8B030D-6E8A-4147-A177-3AD203B41FA5}">
                      <a16:colId xmlns:a16="http://schemas.microsoft.com/office/drawing/2014/main" xmlns="" val="20008"/>
                    </a:ext>
                  </a:extLst>
                </a:gridCol>
                <a:gridCol w="567501">
                  <a:extLst>
                    <a:ext uri="{9D8B030D-6E8A-4147-A177-3AD203B41FA5}">
                      <a16:colId xmlns:a16="http://schemas.microsoft.com/office/drawing/2014/main" xmlns="" val="20009"/>
                    </a:ext>
                  </a:extLst>
                </a:gridCol>
                <a:gridCol w="3038494">
                  <a:extLst>
                    <a:ext uri="{9D8B030D-6E8A-4147-A177-3AD203B41FA5}">
                      <a16:colId xmlns:a16="http://schemas.microsoft.com/office/drawing/2014/main" xmlns=""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8" name="內容版面配置區 4">
            <a:extLst>
              <a:ext uri="{FF2B5EF4-FFF2-40B4-BE49-F238E27FC236}">
                <a16:creationId xmlns:a16="http://schemas.microsoft.com/office/drawing/2014/main" xmlns="" id="{3A59C84D-1821-4C10-A665-6AF7B9353422}"/>
              </a:ext>
            </a:extLst>
          </p:cNvPr>
          <p:cNvGraphicFramePr>
            <a:graphicFrameLocks noGrp="1"/>
          </p:cNvGraphicFramePr>
          <p:nvPr>
            <p:ph idx="1"/>
            <p:extLst>
              <p:ext uri="{D42A27DB-BD31-4B8C-83A1-F6EECF244321}">
                <p14:modId xmlns:p14="http://schemas.microsoft.com/office/powerpoint/2010/main" val="1387828093"/>
              </p:ext>
            </p:extLst>
          </p:nvPr>
        </p:nvGraphicFramePr>
        <p:xfrm>
          <a:off x="2782888" y="175846"/>
          <a:ext cx="9086726" cy="6293392"/>
        </p:xfrm>
        <a:graphic>
          <a:graphicData uri="http://schemas.openxmlformats.org/drawingml/2006/table">
            <a:tbl>
              <a:tblPr>
                <a:tableStyleId>{5C22544A-7EE6-4342-B048-85BDC9FD1C3A}</a:tableStyleId>
              </a:tblPr>
              <a:tblGrid>
                <a:gridCol w="300704">
                  <a:extLst>
                    <a:ext uri="{9D8B030D-6E8A-4147-A177-3AD203B41FA5}">
                      <a16:colId xmlns:a16="http://schemas.microsoft.com/office/drawing/2014/main" xmlns="" val="20000"/>
                    </a:ext>
                  </a:extLst>
                </a:gridCol>
                <a:gridCol w="801240">
                  <a:extLst>
                    <a:ext uri="{9D8B030D-6E8A-4147-A177-3AD203B41FA5}">
                      <a16:colId xmlns:a16="http://schemas.microsoft.com/office/drawing/2014/main" xmlns="" val="20001"/>
                    </a:ext>
                  </a:extLst>
                </a:gridCol>
                <a:gridCol w="732169">
                  <a:extLst>
                    <a:ext uri="{9D8B030D-6E8A-4147-A177-3AD203B41FA5}">
                      <a16:colId xmlns:a16="http://schemas.microsoft.com/office/drawing/2014/main" xmlns="" val="20002"/>
                    </a:ext>
                  </a:extLst>
                </a:gridCol>
                <a:gridCol w="151960">
                  <a:extLst>
                    <a:ext uri="{9D8B030D-6E8A-4147-A177-3AD203B41FA5}">
                      <a16:colId xmlns:a16="http://schemas.microsoft.com/office/drawing/2014/main" xmlns="" val="20003"/>
                    </a:ext>
                  </a:extLst>
                </a:gridCol>
                <a:gridCol w="497322">
                  <a:extLst>
                    <a:ext uri="{9D8B030D-6E8A-4147-A177-3AD203B41FA5}">
                      <a16:colId xmlns:a16="http://schemas.microsoft.com/office/drawing/2014/main" xmlns="" val="20004"/>
                    </a:ext>
                  </a:extLst>
                </a:gridCol>
                <a:gridCol w="524953">
                  <a:extLst>
                    <a:ext uri="{9D8B030D-6E8A-4147-A177-3AD203B41FA5}">
                      <a16:colId xmlns:a16="http://schemas.microsoft.com/office/drawing/2014/main" xmlns="" val="20005"/>
                    </a:ext>
                  </a:extLst>
                </a:gridCol>
                <a:gridCol w="165774">
                  <a:extLst>
                    <a:ext uri="{9D8B030D-6E8A-4147-A177-3AD203B41FA5}">
                      <a16:colId xmlns:a16="http://schemas.microsoft.com/office/drawing/2014/main" xmlns="" val="20006"/>
                    </a:ext>
                  </a:extLst>
                </a:gridCol>
                <a:gridCol w="530481">
                  <a:extLst>
                    <a:ext uri="{9D8B030D-6E8A-4147-A177-3AD203B41FA5}">
                      <a16:colId xmlns:a16="http://schemas.microsoft.com/office/drawing/2014/main" xmlns="" val="20007"/>
                    </a:ext>
                  </a:extLst>
                </a:gridCol>
                <a:gridCol w="530481">
                  <a:extLst>
                    <a:ext uri="{9D8B030D-6E8A-4147-A177-3AD203B41FA5}">
                      <a16:colId xmlns:a16="http://schemas.microsoft.com/office/drawing/2014/main" xmlns="" val="20008"/>
                    </a:ext>
                  </a:extLst>
                </a:gridCol>
                <a:gridCol w="471727">
                  <a:extLst>
                    <a:ext uri="{9D8B030D-6E8A-4147-A177-3AD203B41FA5}">
                      <a16:colId xmlns:a16="http://schemas.microsoft.com/office/drawing/2014/main" xmlns="" val="20009"/>
                    </a:ext>
                  </a:extLst>
                </a:gridCol>
                <a:gridCol w="4379915">
                  <a:extLst>
                    <a:ext uri="{9D8B030D-6E8A-4147-A177-3AD203B41FA5}">
                      <a16:colId xmlns:a16="http://schemas.microsoft.com/office/drawing/2014/main" xmlns=""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最高</a:t>
                      </a:r>
                      <a:endParaRPr lang="zh-TW" sz="14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分數</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第2志願序學校9分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第3志願序學校8分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第4志願序學校7分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第5志願序學校6分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國際第四至八名</a:t>
                      </a:r>
                      <a:r>
                        <a:rPr lang="en-US" sz="1400" b="0" kern="100" dirty="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a:t>
                      </a:r>
                      <a:r>
                        <a:rPr lang="zh-TW" altLang="en-US" sz="1400" b="0" u="none" strike="noStrike" kern="10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，僅擇優</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248666941"/>
                  </a:ext>
                </a:extLst>
              </a:tr>
              <a:tr h="473466">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xmlns=""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精熟</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基礎</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每科4分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待加強</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每科2分</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4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400" b="0" kern="0" dirty="0">
                          <a:effectLst/>
                          <a:latin typeface="新細明體" panose="02020500000000000000" pitchFamily="18" charset="-120"/>
                          <a:ea typeface="新細明體" panose="02020500000000000000" pitchFamily="18" charset="-120"/>
                        </a:rPr>
                        <a:t>36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A++(7</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A(5</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B+(3</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C(1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 寫作測驗</a:t>
                      </a:r>
                      <a:r>
                        <a:rPr lang="en-US" altLang="zh-TW" sz="1400" b="0" kern="0" dirty="0">
                          <a:effectLst/>
                          <a:latin typeface="新細明體" panose="02020500000000000000" pitchFamily="18" charset="-120"/>
                          <a:ea typeface="新細明體" panose="02020500000000000000" pitchFamily="18" charset="-120"/>
                        </a:rPr>
                        <a:t>6</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5</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0.8</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4</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3</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2</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點。</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100</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xmlns="" id="{9AEB8080-C951-47EC-9FF8-BDC45C71A37E}"/>
              </a:ext>
            </a:extLst>
          </p:cNvPr>
          <p:cNvSpPr txBox="1">
            <a:spLocks/>
          </p:cNvSpPr>
          <p:nvPr/>
        </p:nvSpPr>
        <p:spPr bwMode="auto">
          <a:xfrm>
            <a:off x="2671762" y="6395196"/>
            <a:ext cx="8983209"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(2</a:t>
            </a:r>
            <a:r>
              <a:rPr lang="zh-TW" altLang="en-US" sz="2400" kern="0" dirty="0">
                <a:solidFill>
                  <a:srgbClr val="FF0000"/>
                </a:solidFill>
                <a:latin typeface="標楷體" panose="03000509000000000000" pitchFamily="65" charset="-120"/>
                <a:ea typeface="標楷體" panose="03000509000000000000" pitchFamily="65" charset="-120"/>
              </a:rPr>
              <a:t>月</a:t>
            </a:r>
            <a:r>
              <a:rPr lang="en-US" altLang="zh-TW" sz="2400" kern="0" dirty="0">
                <a:solidFill>
                  <a:srgbClr val="FF0000"/>
                </a:solidFill>
                <a:latin typeface="標楷體" panose="03000509000000000000" pitchFamily="65" charset="-120"/>
                <a:ea typeface="標楷體" panose="03000509000000000000" pitchFamily="65" charset="-120"/>
              </a:rPr>
              <a:t>17</a:t>
            </a:r>
            <a:r>
              <a:rPr lang="zh-TW" altLang="en-US" sz="2400" kern="0" dirty="0">
                <a:solidFill>
                  <a:srgbClr val="FF0000"/>
                </a:solidFill>
                <a:latin typeface="標楷體" panose="03000509000000000000" pitchFamily="65" charset="-120"/>
                <a:ea typeface="標楷體" panose="03000509000000000000" pitchFamily="65" charset="-120"/>
              </a:rPr>
              <a:t>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0" name="投影片編號版面配置區 11">
            <a:extLst>
              <a:ext uri="{FF2B5EF4-FFF2-40B4-BE49-F238E27FC236}">
                <a16:creationId xmlns:a16="http://schemas.microsoft.com/office/drawing/2014/main" xmlns=""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含總標示及國英數自設分科標示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xmlns="" id="{FC38BC6E-2BD6-470E-BEED-55FEDE094D9C}"/>
              </a:ext>
            </a:extLst>
          </p:cNvPr>
          <p:cNvSpPr/>
          <p:nvPr/>
        </p:nvSpPr>
        <p:spPr>
          <a:xfrm>
            <a:off x="3192463"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xmlns=""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xmlns=""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xmlns=""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xmlns=""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xmlns=""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xmlns=""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xmlns=""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xmlns=""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xmlns=""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xmlns=""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xmlns=""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xmlns=""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xmlns=""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xmlns=""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xmlns=""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xmlns=""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xmlns=""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xmlns=""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xmlns=""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xmlns=""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xmlns=""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xmlns=""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xmlns=""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0" name="直線接點 29">
            <a:extLst>
              <a:ext uri="{FF2B5EF4-FFF2-40B4-BE49-F238E27FC236}">
                <a16:creationId xmlns:a16="http://schemas.microsoft.com/office/drawing/2014/main" xmlns="" id="{4F262E3D-F68D-419D-9C05-C19FCB917A20}"/>
              </a:ext>
            </a:extLst>
          </p:cNvPr>
          <p:cNvCxnSpPr>
            <a:cxnSpLocks/>
          </p:cNvCxnSpPr>
          <p:nvPr/>
        </p:nvCxnSpPr>
        <p:spPr>
          <a:xfrm>
            <a:off x="9554934" y="1352785"/>
            <a:ext cx="1425804" cy="2962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投影片編號版面配置區 11">
            <a:extLst>
              <a:ext uri="{FF2B5EF4-FFF2-40B4-BE49-F238E27FC236}">
                <a16:creationId xmlns:a16="http://schemas.microsoft.com/office/drawing/2014/main" xmlns=""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FABD3444-96B3-4770-9DAE-F4E7A504DA49}"/>
              </a:ext>
            </a:extLst>
          </p:cNvPr>
          <p:cNvGraphicFramePr>
            <a:graphicFrameLocks noGrp="1"/>
          </p:cNvGraphicFramePr>
          <p:nvPr>
            <p:extLst>
              <p:ext uri="{D42A27DB-BD31-4B8C-83A1-F6EECF244321}">
                <p14:modId xmlns:p14="http://schemas.microsoft.com/office/powerpoint/2010/main" val="71228975"/>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xmlns="" val="20000"/>
                    </a:ext>
                  </a:extLst>
                </a:gridCol>
                <a:gridCol w="3691453">
                  <a:extLst>
                    <a:ext uri="{9D8B030D-6E8A-4147-A177-3AD203B41FA5}">
                      <a16:colId xmlns:a16="http://schemas.microsoft.com/office/drawing/2014/main" xmlns="" val="20001"/>
                    </a:ext>
                  </a:extLst>
                </a:gridCol>
                <a:gridCol w="1896843">
                  <a:extLst>
                    <a:ext uri="{9D8B030D-6E8A-4147-A177-3AD203B41FA5}">
                      <a16:colId xmlns:a16="http://schemas.microsoft.com/office/drawing/2014/main" xmlns=""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xmlns=""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六</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志願序</a:t>
            </a:r>
            <a:r>
              <a:rPr lang="en-US" altLang="zh-TW" sz="4000">
                <a:solidFill>
                  <a:srgbClr val="FFFF00"/>
                </a:solidFill>
                <a:latin typeface="標楷體" panose="03000509000000000000" pitchFamily="65" charset="-120"/>
                <a:ea typeface="標楷體" panose="03000509000000000000" pitchFamily="65" charset="-120"/>
              </a:rPr>
              <a:t>1 (10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xmlns="" id="{F378BD71-72BB-4FC5-B913-A0C41BDF1BA1}"/>
              </a:ext>
            </a:extLst>
          </p:cNvPr>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xmlns="" val="20000"/>
                    </a:ext>
                  </a:extLst>
                </a:gridCol>
                <a:gridCol w="1385190">
                  <a:extLst>
                    <a:ext uri="{9D8B030D-6E8A-4147-A177-3AD203B41FA5}">
                      <a16:colId xmlns:a16="http://schemas.microsoft.com/office/drawing/2014/main" xmlns="" val="20001"/>
                    </a:ext>
                  </a:extLst>
                </a:gridCol>
                <a:gridCol w="1385190">
                  <a:extLst>
                    <a:ext uri="{9D8B030D-6E8A-4147-A177-3AD203B41FA5}">
                      <a16:colId xmlns:a16="http://schemas.microsoft.com/office/drawing/2014/main" xmlns="" val="20002"/>
                    </a:ext>
                  </a:extLst>
                </a:gridCol>
                <a:gridCol w="1385190">
                  <a:extLst>
                    <a:ext uri="{9D8B030D-6E8A-4147-A177-3AD203B41FA5}">
                      <a16:colId xmlns:a16="http://schemas.microsoft.com/office/drawing/2014/main" xmlns="" val="20003"/>
                    </a:ext>
                  </a:extLst>
                </a:gridCol>
                <a:gridCol w="1385190">
                  <a:extLst>
                    <a:ext uri="{9D8B030D-6E8A-4147-A177-3AD203B41FA5}">
                      <a16:colId xmlns:a16="http://schemas.microsoft.com/office/drawing/2014/main" xmlns="" val="20004"/>
                    </a:ext>
                  </a:extLst>
                </a:gridCol>
                <a:gridCol w="1385190">
                  <a:extLst>
                    <a:ext uri="{9D8B030D-6E8A-4147-A177-3AD203B41FA5}">
                      <a16:colId xmlns:a16="http://schemas.microsoft.com/office/drawing/2014/main" xmlns=""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6" name="表格 5">
            <a:extLst>
              <a:ext uri="{FF2B5EF4-FFF2-40B4-BE49-F238E27FC236}">
                <a16:creationId xmlns:a16="http://schemas.microsoft.com/office/drawing/2014/main" xmlns="" id="{E2E3864C-26AD-4405-8F4D-FAE446978E52}"/>
              </a:ext>
            </a:extLst>
          </p:cNvPr>
          <p:cNvGraphicFramePr>
            <a:graphicFrameLocks noGrp="1"/>
          </p:cNvGraphicFramePr>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xmlns=""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0"/>
                  </a:ext>
                </a:extLst>
              </a:tr>
            </a:tbl>
          </a:graphicData>
        </a:graphic>
      </p:graphicFrame>
      <p:sp>
        <p:nvSpPr>
          <p:cNvPr id="7" name="投影片編號版面配置區 11">
            <a:extLst>
              <a:ext uri="{FF2B5EF4-FFF2-40B4-BE49-F238E27FC236}">
                <a16:creationId xmlns:a16="http://schemas.microsoft.com/office/drawing/2014/main" xmlns=""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xmlns="" id="{F7019D1D-9BF6-432D-9DB5-05B17E0E2D33}"/>
              </a:ext>
            </a:extLst>
          </p:cNvPr>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xmlns="" val="20000"/>
                    </a:ext>
                  </a:extLst>
                </a:gridCol>
                <a:gridCol w="810291">
                  <a:extLst>
                    <a:ext uri="{9D8B030D-6E8A-4147-A177-3AD203B41FA5}">
                      <a16:colId xmlns:a16="http://schemas.microsoft.com/office/drawing/2014/main" xmlns="" val="20001"/>
                    </a:ext>
                  </a:extLst>
                </a:gridCol>
                <a:gridCol w="810291">
                  <a:extLst>
                    <a:ext uri="{9D8B030D-6E8A-4147-A177-3AD203B41FA5}">
                      <a16:colId xmlns:a16="http://schemas.microsoft.com/office/drawing/2014/main" xmlns="" val="20002"/>
                    </a:ext>
                  </a:extLst>
                </a:gridCol>
                <a:gridCol w="810291">
                  <a:extLst>
                    <a:ext uri="{9D8B030D-6E8A-4147-A177-3AD203B41FA5}">
                      <a16:colId xmlns:a16="http://schemas.microsoft.com/office/drawing/2014/main" xmlns="" val="20003"/>
                    </a:ext>
                  </a:extLst>
                </a:gridCol>
                <a:gridCol w="879744">
                  <a:extLst>
                    <a:ext uri="{9D8B030D-6E8A-4147-A177-3AD203B41FA5}">
                      <a16:colId xmlns:a16="http://schemas.microsoft.com/office/drawing/2014/main" xmlns="" val="20004"/>
                    </a:ext>
                  </a:extLst>
                </a:gridCol>
                <a:gridCol w="1026392">
                  <a:extLst>
                    <a:ext uri="{9D8B030D-6E8A-4147-A177-3AD203B41FA5}">
                      <a16:colId xmlns:a16="http://schemas.microsoft.com/office/drawing/2014/main" xmlns="" val="20005"/>
                    </a:ext>
                  </a:extLst>
                </a:gridCol>
                <a:gridCol w="879744">
                  <a:extLst>
                    <a:ext uri="{9D8B030D-6E8A-4147-A177-3AD203B41FA5}">
                      <a16:colId xmlns:a16="http://schemas.microsoft.com/office/drawing/2014/main" xmlns="" val="20006"/>
                    </a:ext>
                  </a:extLst>
                </a:gridCol>
                <a:gridCol w="768356">
                  <a:extLst>
                    <a:ext uri="{9D8B030D-6E8A-4147-A177-3AD203B41FA5}">
                      <a16:colId xmlns:a16="http://schemas.microsoft.com/office/drawing/2014/main" xmlns="" val="20007"/>
                    </a:ext>
                  </a:extLst>
                </a:gridCol>
                <a:gridCol w="768356">
                  <a:extLst>
                    <a:ext uri="{9D8B030D-6E8A-4147-A177-3AD203B41FA5}">
                      <a16:colId xmlns:a16="http://schemas.microsoft.com/office/drawing/2014/main" xmlns="" val="20008"/>
                    </a:ext>
                  </a:extLst>
                </a:gridCol>
                <a:gridCol w="1046706">
                  <a:extLst>
                    <a:ext uri="{9D8B030D-6E8A-4147-A177-3AD203B41FA5}">
                      <a16:colId xmlns:a16="http://schemas.microsoft.com/office/drawing/2014/main" xmlns=""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xmlns=""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xmlns="" id="{5EA66180-E174-4296-A069-BA6A4FC43B2F}"/>
              </a:ext>
            </a:extLst>
          </p:cNvPr>
          <p:cNvGraphicFramePr>
            <a:graphicFrameLocks noGrp="1"/>
          </p:cNvGraphicFramePr>
          <p:nvPr>
            <p:ph sz="half" idx="4294967295"/>
            <p:extLst>
              <p:ext uri="{D42A27DB-BD31-4B8C-83A1-F6EECF244321}">
                <p14:modId xmlns:p14="http://schemas.microsoft.com/office/powerpoint/2010/main" val="2636313290"/>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xmlns="" val="20000"/>
                    </a:ext>
                  </a:extLst>
                </a:gridCol>
                <a:gridCol w="816246">
                  <a:extLst>
                    <a:ext uri="{9D8B030D-6E8A-4147-A177-3AD203B41FA5}">
                      <a16:colId xmlns:a16="http://schemas.microsoft.com/office/drawing/2014/main" xmlns="" val="20001"/>
                    </a:ext>
                  </a:extLst>
                </a:gridCol>
                <a:gridCol w="816246">
                  <a:extLst>
                    <a:ext uri="{9D8B030D-6E8A-4147-A177-3AD203B41FA5}">
                      <a16:colId xmlns:a16="http://schemas.microsoft.com/office/drawing/2014/main" xmlns="" val="20002"/>
                    </a:ext>
                  </a:extLst>
                </a:gridCol>
                <a:gridCol w="816246">
                  <a:extLst>
                    <a:ext uri="{9D8B030D-6E8A-4147-A177-3AD203B41FA5}">
                      <a16:colId xmlns:a16="http://schemas.microsoft.com/office/drawing/2014/main" xmlns="" val="20003"/>
                    </a:ext>
                  </a:extLst>
                </a:gridCol>
                <a:gridCol w="816246">
                  <a:extLst>
                    <a:ext uri="{9D8B030D-6E8A-4147-A177-3AD203B41FA5}">
                      <a16:colId xmlns:a16="http://schemas.microsoft.com/office/drawing/2014/main" xmlns="" val="20004"/>
                    </a:ext>
                  </a:extLst>
                </a:gridCol>
                <a:gridCol w="810645">
                  <a:extLst>
                    <a:ext uri="{9D8B030D-6E8A-4147-A177-3AD203B41FA5}">
                      <a16:colId xmlns:a16="http://schemas.microsoft.com/office/drawing/2014/main" xmlns="" val="20005"/>
                    </a:ext>
                  </a:extLst>
                </a:gridCol>
                <a:gridCol w="1031731">
                  <a:extLst>
                    <a:ext uri="{9D8B030D-6E8A-4147-A177-3AD203B41FA5}">
                      <a16:colId xmlns:a16="http://schemas.microsoft.com/office/drawing/2014/main" xmlns="" val="20006"/>
                    </a:ext>
                  </a:extLst>
                </a:gridCol>
                <a:gridCol w="871101">
                  <a:extLst>
                    <a:ext uri="{9D8B030D-6E8A-4147-A177-3AD203B41FA5}">
                      <a16:colId xmlns:a16="http://schemas.microsoft.com/office/drawing/2014/main" xmlns="" val="20007"/>
                    </a:ext>
                  </a:extLst>
                </a:gridCol>
                <a:gridCol w="867467">
                  <a:extLst>
                    <a:ext uri="{9D8B030D-6E8A-4147-A177-3AD203B41FA5}">
                      <a16:colId xmlns:a16="http://schemas.microsoft.com/office/drawing/2014/main" xmlns="" val="20008"/>
                    </a:ext>
                  </a:extLst>
                </a:gridCol>
                <a:gridCol w="867467">
                  <a:extLst>
                    <a:ext uri="{9D8B030D-6E8A-4147-A177-3AD203B41FA5}">
                      <a16:colId xmlns:a16="http://schemas.microsoft.com/office/drawing/2014/main" xmlns=""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xmlns=""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xmlns=""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xmlns=""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xmlns=""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xmlns=""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xmlns=""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5</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xmlns=""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xmlns=""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xmlns=""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xmlns=""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xmlns=""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xmlns=""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108</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xmlns=""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xmlns=""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xmlns="" val="20000"/>
                    </a:ext>
                  </a:extLst>
                </a:gridCol>
                <a:gridCol w="3251116">
                  <a:extLst>
                    <a:ext uri="{9D8B030D-6E8A-4147-A177-3AD203B41FA5}">
                      <a16:colId xmlns:a16="http://schemas.microsoft.com/office/drawing/2014/main" xmlns="" val="20001"/>
                    </a:ext>
                  </a:extLst>
                </a:gridCol>
                <a:gridCol w="3791229">
                  <a:extLst>
                    <a:ext uri="{9D8B030D-6E8A-4147-A177-3AD203B41FA5}">
                      <a16:colId xmlns:a16="http://schemas.microsoft.com/office/drawing/2014/main" xmlns=""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xmlns=""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xmlns=""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xmlns="" val="10002"/>
                  </a:ext>
                </a:extLst>
              </a:tr>
            </a:tbl>
          </a:graphicData>
        </a:graphic>
      </p:graphicFrame>
      <p:sp>
        <p:nvSpPr>
          <p:cNvPr id="4" name="矩形 3">
            <a:extLst>
              <a:ext uri="{FF2B5EF4-FFF2-40B4-BE49-F238E27FC236}">
                <a16:creationId xmlns:a16="http://schemas.microsoft.com/office/drawing/2014/main" xmlns=""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xmlns=""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xmlns=""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xmlns=""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xmlns=""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xmlns=""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xmlns=""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xmlns="" val="657595864"/>
                    </a:ext>
                  </a:extLst>
                </a:gridCol>
                <a:gridCol w="1194318">
                  <a:extLst>
                    <a:ext uri="{9D8B030D-6E8A-4147-A177-3AD203B41FA5}">
                      <a16:colId xmlns:a16="http://schemas.microsoft.com/office/drawing/2014/main" xmlns="" val="604921878"/>
                    </a:ext>
                  </a:extLst>
                </a:gridCol>
                <a:gridCol w="2332653">
                  <a:extLst>
                    <a:ext uri="{9D8B030D-6E8A-4147-A177-3AD203B41FA5}">
                      <a16:colId xmlns:a16="http://schemas.microsoft.com/office/drawing/2014/main" xmlns=""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xmlns=""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xmlns=""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xmlns="" val="4230169639"/>
                  </a:ext>
                </a:extLst>
              </a:tr>
            </a:tbl>
          </a:graphicData>
        </a:graphic>
      </p:graphicFrame>
      <p:sp>
        <p:nvSpPr>
          <p:cNvPr id="5" name="投影片編號版面配置區 11">
            <a:extLst>
              <a:ext uri="{FF2B5EF4-FFF2-40B4-BE49-F238E27FC236}">
                <a16:creationId xmlns:a16="http://schemas.microsoft.com/office/drawing/2014/main" xmlns=""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xmlns=""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xmlns=""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xmlns=""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xmlns=""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xmlns=""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xmlns=""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xmlns=""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xmlns=""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xmlns=""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xmlns=""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xmlns=""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xmlns=""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xmlns=""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xmlns="" val="20000"/>
                    </a:ext>
                  </a:extLst>
                </a:gridCol>
                <a:gridCol w="1458472">
                  <a:extLst>
                    <a:ext uri="{9D8B030D-6E8A-4147-A177-3AD203B41FA5}">
                      <a16:colId xmlns:a16="http://schemas.microsoft.com/office/drawing/2014/main" xmlns="" val="20001"/>
                    </a:ext>
                  </a:extLst>
                </a:gridCol>
                <a:gridCol w="1458472">
                  <a:extLst>
                    <a:ext uri="{9D8B030D-6E8A-4147-A177-3AD203B41FA5}">
                      <a16:colId xmlns:a16="http://schemas.microsoft.com/office/drawing/2014/main" xmlns="" val="20002"/>
                    </a:ext>
                  </a:extLst>
                </a:gridCol>
                <a:gridCol w="1458472">
                  <a:extLst>
                    <a:ext uri="{9D8B030D-6E8A-4147-A177-3AD203B41FA5}">
                      <a16:colId xmlns:a16="http://schemas.microsoft.com/office/drawing/2014/main" xmlns="" val="20003"/>
                    </a:ext>
                  </a:extLst>
                </a:gridCol>
                <a:gridCol w="1458472">
                  <a:extLst>
                    <a:ext uri="{9D8B030D-6E8A-4147-A177-3AD203B41FA5}">
                      <a16:colId xmlns:a16="http://schemas.microsoft.com/office/drawing/2014/main" xmlns=""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xmlns=""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xmlns=""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xmlns=""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xmlns=""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xmlns="" val="20000"/>
                    </a:ext>
                  </a:extLst>
                </a:gridCol>
                <a:gridCol w="7172521">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6" name="投影片編號版面配置區 11">
            <a:extLst>
              <a:ext uri="{FF2B5EF4-FFF2-40B4-BE49-F238E27FC236}">
                <a16:creationId xmlns:a16="http://schemas.microsoft.com/office/drawing/2014/main" xmlns=""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xmlns=""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xmlns="" val="20000"/>
                    </a:ext>
                  </a:extLst>
                </a:gridCol>
                <a:gridCol w="6723085">
                  <a:extLst>
                    <a:ext uri="{9D8B030D-6E8A-4147-A177-3AD203B41FA5}">
                      <a16:colId xmlns:a16="http://schemas.microsoft.com/office/drawing/2014/main" xmlns=""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xmlns=""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xmlns="" val="10003"/>
                  </a:ext>
                </a:extLst>
              </a:tr>
            </a:tbl>
          </a:graphicData>
        </a:graphic>
      </p:graphicFrame>
      <p:sp>
        <p:nvSpPr>
          <p:cNvPr id="6" name="投影片編號版面配置區 11">
            <a:extLst>
              <a:ext uri="{FF2B5EF4-FFF2-40B4-BE49-F238E27FC236}">
                <a16:creationId xmlns:a16="http://schemas.microsoft.com/office/drawing/2014/main" xmlns=""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xmlns="" id="{3C251A7F-3BCE-487E-9489-BF7E6AF44EBE}"/>
              </a:ext>
            </a:extLst>
          </p:cNvPr>
          <p:cNvGraphicFramePr>
            <a:graphicFrameLocks noGrp="1"/>
          </p:cNvGraphicFramePr>
          <p:nvPr>
            <p:extLst>
              <p:ext uri="{D42A27DB-BD31-4B8C-83A1-F6EECF244321}">
                <p14:modId xmlns:p14="http://schemas.microsoft.com/office/powerpoint/2010/main" val="2915480138"/>
              </p:ext>
            </p:extLst>
          </p:nvPr>
        </p:nvGraphicFramePr>
        <p:xfrm>
          <a:off x="2030413" y="1482725"/>
          <a:ext cx="8667750" cy="5173663"/>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xmlns="" val="20000"/>
                    </a:ext>
                  </a:extLst>
                </a:gridCol>
                <a:gridCol w="6723085">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a:t>
                      </a:r>
                      <a:r>
                        <a:rPr lang="zh-TW" altLang="en-US" sz="2400" b="0" kern="100">
                          <a:solidFill>
                            <a:schemeClr val="tx1"/>
                          </a:solidFill>
                          <a:effectLst/>
                          <a:latin typeface="標楷體" panose="03000509000000000000" pitchFamily="65" charset="-120"/>
                          <a:ea typeface="標楷體" panose="03000509000000000000" pitchFamily="65" charset="-120"/>
                          <a:cs typeface="+mn-cs"/>
                        </a:rPr>
                        <a:t>工、</a:t>
                      </a:r>
                      <a:endParaRPr lang="zh-TW" altLang="en-US"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a:t>
                      </a:r>
                      <a:r>
                        <a:rPr lang="zh-TW" sz="2400" kern="100">
                          <a:effectLst/>
                          <a:latin typeface="標楷體" panose="03000509000000000000" pitchFamily="65" charset="-120"/>
                          <a:ea typeface="標楷體" panose="03000509000000000000" pitchFamily="65" charset="-120"/>
                        </a:rPr>
                        <a:t>、家齊</a:t>
                      </a:r>
                      <a:r>
                        <a:rPr lang="zh-TW" altLang="en-US" sz="2400" kern="100">
                          <a:effectLst/>
                          <a:latin typeface="標楷體" panose="03000509000000000000" pitchFamily="65" charset="-120"/>
                          <a:ea typeface="標楷體" panose="03000509000000000000" pitchFamily="65" charset="-120"/>
                        </a:rPr>
                        <a:t>高</a:t>
                      </a:r>
                      <a:r>
                        <a:rPr lang="zh-TW" sz="2400" kern="100">
                          <a:effectLst/>
                          <a:latin typeface="標楷體" panose="03000509000000000000" pitchFamily="65" charset="-120"/>
                          <a:ea typeface="標楷體" panose="03000509000000000000" pitchFamily="65" charset="-120"/>
                        </a:rPr>
                        <a:t>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xmlns="" val="10003"/>
                  </a:ext>
                </a:extLst>
              </a:tr>
            </a:tbl>
          </a:graphicData>
        </a:graphic>
      </p:graphicFrame>
      <p:sp>
        <p:nvSpPr>
          <p:cNvPr id="6" name="投影片編號版面配置區 11">
            <a:extLst>
              <a:ext uri="{FF2B5EF4-FFF2-40B4-BE49-F238E27FC236}">
                <a16:creationId xmlns:a16="http://schemas.microsoft.com/office/drawing/2014/main" xmlns=""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xmlns=""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會考題目依據九年一貫課程綱要命題，重於融會貫通的基本題型。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a:t>
            </a:r>
            <a:r>
              <a:rPr lang="zh-TW" altLang="zh-TW" sz="3200" dirty="0">
                <a:solidFill>
                  <a:srgbClr val="000066"/>
                </a:solidFill>
                <a:latin typeface="標楷體" panose="03000509000000000000" pitchFamily="65" charset="-120"/>
                <a:ea typeface="標楷體" panose="03000509000000000000" pitchFamily="65" charset="-120"/>
              </a:rPr>
              <a:t>、基礎</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dirty="0">
                <a:solidFill>
                  <a:srgbClr val="000066"/>
                </a:solidFill>
                <a:latin typeface="標楷體" panose="03000509000000000000" pitchFamily="65" charset="-120"/>
                <a:ea typeface="標楷體" panose="03000509000000000000" pitchFamily="65" charset="-120"/>
              </a:rPr>
              <a:t>110/5/15(</a:t>
            </a:r>
            <a:r>
              <a:rPr lang="zh-TW" altLang="en-US" sz="3200" dirty="0">
                <a:solidFill>
                  <a:srgbClr val="000066"/>
                </a:solidFill>
                <a:latin typeface="標楷體" panose="03000509000000000000" pitchFamily="65" charset="-120"/>
                <a:ea typeface="標楷體" panose="03000509000000000000" pitchFamily="65" charset="-120"/>
              </a:rPr>
              <a:t>六</a:t>
            </a:r>
            <a:r>
              <a:rPr lang="en-US" altLang="zh-TW" sz="3200" dirty="0">
                <a:solidFill>
                  <a:srgbClr val="000066"/>
                </a:solidFill>
                <a:latin typeface="標楷體" panose="03000509000000000000" pitchFamily="65" charset="-120"/>
                <a:ea typeface="標楷體" panose="03000509000000000000" pitchFamily="65" charset="-120"/>
              </a:rPr>
              <a:t>)-110/5/16(</a:t>
            </a:r>
            <a:r>
              <a:rPr lang="zh-TW" altLang="en-US" sz="3200" dirty="0">
                <a:solidFill>
                  <a:srgbClr val="000066"/>
                </a:solidFill>
                <a:latin typeface="標楷體" panose="03000509000000000000" pitchFamily="65" charset="-120"/>
                <a:ea typeface="標楷體" panose="03000509000000000000" pitchFamily="65" charset="-120"/>
              </a:rPr>
              <a:t>日</a:t>
            </a:r>
            <a:r>
              <a:rPr lang="en-US" altLang="zh-TW" sz="32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a16="http://schemas.microsoft.com/office/drawing/2014/main" xmlns=""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xmlns=""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xmlns=""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2576513" y="1284288"/>
          <a:ext cx="6540501" cy="3405187"/>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xmlns="" val="20000"/>
                    </a:ext>
                  </a:extLst>
                </a:gridCol>
                <a:gridCol w="622724">
                  <a:extLst>
                    <a:ext uri="{9D8B030D-6E8A-4147-A177-3AD203B41FA5}">
                      <a16:colId xmlns:a16="http://schemas.microsoft.com/office/drawing/2014/main" xmlns="" val="20001"/>
                    </a:ext>
                  </a:extLst>
                </a:gridCol>
                <a:gridCol w="622724">
                  <a:extLst>
                    <a:ext uri="{9D8B030D-6E8A-4147-A177-3AD203B41FA5}">
                      <a16:colId xmlns:a16="http://schemas.microsoft.com/office/drawing/2014/main" xmlns="" val="1047505374"/>
                    </a:ext>
                  </a:extLst>
                </a:gridCol>
                <a:gridCol w="622724">
                  <a:extLst>
                    <a:ext uri="{9D8B030D-6E8A-4147-A177-3AD203B41FA5}">
                      <a16:colId xmlns:a16="http://schemas.microsoft.com/office/drawing/2014/main" xmlns="" val="1697171055"/>
                    </a:ext>
                  </a:extLst>
                </a:gridCol>
                <a:gridCol w="622724">
                  <a:extLst>
                    <a:ext uri="{9D8B030D-6E8A-4147-A177-3AD203B41FA5}">
                      <a16:colId xmlns:a16="http://schemas.microsoft.com/office/drawing/2014/main" xmlns="" val="20002"/>
                    </a:ext>
                  </a:extLst>
                </a:gridCol>
                <a:gridCol w="622724">
                  <a:extLst>
                    <a:ext uri="{9D8B030D-6E8A-4147-A177-3AD203B41FA5}">
                      <a16:colId xmlns:a16="http://schemas.microsoft.com/office/drawing/2014/main" xmlns="" val="4213801140"/>
                    </a:ext>
                  </a:extLst>
                </a:gridCol>
                <a:gridCol w="622724">
                  <a:extLst>
                    <a:ext uri="{9D8B030D-6E8A-4147-A177-3AD203B41FA5}">
                      <a16:colId xmlns:a16="http://schemas.microsoft.com/office/drawing/2014/main" xmlns="" val="3548984853"/>
                    </a:ext>
                  </a:extLst>
                </a:gridCol>
                <a:gridCol w="1260971">
                  <a:extLst>
                    <a:ext uri="{9D8B030D-6E8A-4147-A177-3AD203B41FA5}">
                      <a16:colId xmlns:a16="http://schemas.microsoft.com/office/drawing/2014/main" xmlns=""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1"/>
                  </a:ext>
                </a:extLst>
              </a:tr>
              <a:tr h="61375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2"/>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xmlns=""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xmlns="" id="{9292F493-FDFE-4FA1-8F1E-225A9A84B0D2}"/>
              </a:ext>
            </a:extLst>
          </p:cNvPr>
          <p:cNvGraphicFramePr>
            <a:graphicFrameLocks noGrp="1"/>
          </p:cNvGraphicFramePr>
          <p:nvPr>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xmlns="" val="523914258"/>
                    </a:ext>
                  </a:extLst>
                </a:gridCol>
                <a:gridCol w="713902">
                  <a:extLst>
                    <a:ext uri="{9D8B030D-6E8A-4147-A177-3AD203B41FA5}">
                      <a16:colId xmlns:a16="http://schemas.microsoft.com/office/drawing/2014/main" xmlns="" val="651610285"/>
                    </a:ext>
                  </a:extLst>
                </a:gridCol>
                <a:gridCol w="713902">
                  <a:extLst>
                    <a:ext uri="{9D8B030D-6E8A-4147-A177-3AD203B41FA5}">
                      <a16:colId xmlns:a16="http://schemas.microsoft.com/office/drawing/2014/main" xmlns="" val="1888766754"/>
                    </a:ext>
                  </a:extLst>
                </a:gridCol>
                <a:gridCol w="713902">
                  <a:extLst>
                    <a:ext uri="{9D8B030D-6E8A-4147-A177-3AD203B41FA5}">
                      <a16:colId xmlns:a16="http://schemas.microsoft.com/office/drawing/2014/main" xmlns="" val="3543000124"/>
                    </a:ext>
                  </a:extLst>
                </a:gridCol>
                <a:gridCol w="713902">
                  <a:extLst>
                    <a:ext uri="{9D8B030D-6E8A-4147-A177-3AD203B41FA5}">
                      <a16:colId xmlns:a16="http://schemas.microsoft.com/office/drawing/2014/main" xmlns="" val="4007140634"/>
                    </a:ext>
                  </a:extLst>
                </a:gridCol>
                <a:gridCol w="713902">
                  <a:extLst>
                    <a:ext uri="{9D8B030D-6E8A-4147-A177-3AD203B41FA5}">
                      <a16:colId xmlns:a16="http://schemas.microsoft.com/office/drawing/2014/main" xmlns="" val="3441389201"/>
                    </a:ext>
                  </a:extLst>
                </a:gridCol>
                <a:gridCol w="713902">
                  <a:extLst>
                    <a:ext uri="{9D8B030D-6E8A-4147-A177-3AD203B41FA5}">
                      <a16:colId xmlns:a16="http://schemas.microsoft.com/office/drawing/2014/main" xmlns="" val="2391163664"/>
                    </a:ext>
                  </a:extLst>
                </a:gridCol>
                <a:gridCol w="713902">
                  <a:extLst>
                    <a:ext uri="{9D8B030D-6E8A-4147-A177-3AD203B41FA5}">
                      <a16:colId xmlns:a16="http://schemas.microsoft.com/office/drawing/2014/main" xmlns=""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xmlns="" val="3544701107"/>
                  </a:ext>
                </a:extLst>
              </a:tr>
            </a:tbl>
          </a:graphicData>
        </a:graphic>
      </p:graphicFrame>
      <p:sp>
        <p:nvSpPr>
          <p:cNvPr id="3" name="矩形 2">
            <a:extLst>
              <a:ext uri="{FF2B5EF4-FFF2-40B4-BE49-F238E27FC236}">
                <a16:creationId xmlns:a16="http://schemas.microsoft.com/office/drawing/2014/main" xmlns="" id="{632BB0F0-72FE-455D-B6ED-E2ED77437456}"/>
              </a:ext>
            </a:extLst>
          </p:cNvPr>
          <p:cNvSpPr/>
          <p:nvPr/>
        </p:nvSpPr>
        <p:spPr>
          <a:xfrm>
            <a:off x="2576513" y="1284288"/>
            <a:ext cx="6540500" cy="1830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0670" name="文字方塊 3"/>
          <p:cNvSpPr txBox="1">
            <a:spLocks noChangeArrowheads="1"/>
          </p:cNvSpPr>
          <p:nvPr/>
        </p:nvSpPr>
        <p:spPr bwMode="auto">
          <a:xfrm>
            <a:off x="9228138" y="1782763"/>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總積「分」</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滿分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30</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8" name="矩形 7">
            <a:extLst>
              <a:ext uri="{FF2B5EF4-FFF2-40B4-BE49-F238E27FC236}">
                <a16:creationId xmlns:a16="http://schemas.microsoft.com/office/drawing/2014/main" xmlns="" id="{B685CF2E-B2DB-427E-A191-9C2E4DFEA9EC}"/>
              </a:ext>
            </a:extLst>
          </p:cNvPr>
          <p:cNvSpPr/>
          <p:nvPr/>
        </p:nvSpPr>
        <p:spPr>
          <a:xfrm>
            <a:off x="2576513" y="3182938"/>
            <a:ext cx="6540500" cy="3375025"/>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228138" y="4310063"/>
            <a:ext cx="2851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總積「點」</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積點</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同分比序時使用</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10" name="投影片編號版面配置區 11">
            <a:extLst>
              <a:ext uri="{FF2B5EF4-FFF2-40B4-BE49-F238E27FC236}">
                <a16:creationId xmlns:a16="http://schemas.microsoft.com/office/drawing/2014/main" xmlns=""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xmlns=""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xmlns="" val="20000"/>
                    </a:ext>
                  </a:extLst>
                </a:gridCol>
                <a:gridCol w="627749">
                  <a:extLst>
                    <a:ext uri="{9D8B030D-6E8A-4147-A177-3AD203B41FA5}">
                      <a16:colId xmlns:a16="http://schemas.microsoft.com/office/drawing/2014/main" xmlns="" val="20001"/>
                    </a:ext>
                  </a:extLst>
                </a:gridCol>
                <a:gridCol w="627749">
                  <a:extLst>
                    <a:ext uri="{9D8B030D-6E8A-4147-A177-3AD203B41FA5}">
                      <a16:colId xmlns:a16="http://schemas.microsoft.com/office/drawing/2014/main" xmlns="" val="20002"/>
                    </a:ext>
                  </a:extLst>
                </a:gridCol>
                <a:gridCol w="627749">
                  <a:extLst>
                    <a:ext uri="{9D8B030D-6E8A-4147-A177-3AD203B41FA5}">
                      <a16:colId xmlns:a16="http://schemas.microsoft.com/office/drawing/2014/main" xmlns="" val="20003"/>
                    </a:ext>
                  </a:extLst>
                </a:gridCol>
                <a:gridCol w="627749">
                  <a:extLst>
                    <a:ext uri="{9D8B030D-6E8A-4147-A177-3AD203B41FA5}">
                      <a16:colId xmlns:a16="http://schemas.microsoft.com/office/drawing/2014/main" xmlns="" val="20004"/>
                    </a:ext>
                  </a:extLst>
                </a:gridCol>
                <a:gridCol w="627749">
                  <a:extLst>
                    <a:ext uri="{9D8B030D-6E8A-4147-A177-3AD203B41FA5}">
                      <a16:colId xmlns:a16="http://schemas.microsoft.com/office/drawing/2014/main" xmlns="" val="20005"/>
                    </a:ext>
                  </a:extLst>
                </a:gridCol>
                <a:gridCol w="565585">
                  <a:extLst>
                    <a:ext uri="{9D8B030D-6E8A-4147-A177-3AD203B41FA5}">
                      <a16:colId xmlns:a16="http://schemas.microsoft.com/office/drawing/2014/main" xmlns="" val="20006"/>
                    </a:ext>
                  </a:extLst>
                </a:gridCol>
                <a:gridCol w="564469">
                  <a:extLst>
                    <a:ext uri="{9D8B030D-6E8A-4147-A177-3AD203B41FA5}">
                      <a16:colId xmlns:a16="http://schemas.microsoft.com/office/drawing/2014/main" xmlns="" val="20007"/>
                    </a:ext>
                  </a:extLst>
                </a:gridCol>
                <a:gridCol w="565585">
                  <a:extLst>
                    <a:ext uri="{9D8B030D-6E8A-4147-A177-3AD203B41FA5}">
                      <a16:colId xmlns:a16="http://schemas.microsoft.com/office/drawing/2014/main" xmlns="" val="20008"/>
                    </a:ext>
                  </a:extLst>
                </a:gridCol>
                <a:gridCol w="510816">
                  <a:extLst>
                    <a:ext uri="{9D8B030D-6E8A-4147-A177-3AD203B41FA5}">
                      <a16:colId xmlns:a16="http://schemas.microsoft.com/office/drawing/2014/main" xmlns="" val="20009"/>
                    </a:ext>
                  </a:extLst>
                </a:gridCol>
                <a:gridCol w="591296">
                  <a:extLst>
                    <a:ext uri="{9D8B030D-6E8A-4147-A177-3AD203B41FA5}">
                      <a16:colId xmlns:a16="http://schemas.microsoft.com/office/drawing/2014/main" xmlns="" val="20010"/>
                    </a:ext>
                  </a:extLst>
                </a:gridCol>
                <a:gridCol w="565585">
                  <a:extLst>
                    <a:ext uri="{9D8B030D-6E8A-4147-A177-3AD203B41FA5}">
                      <a16:colId xmlns:a16="http://schemas.microsoft.com/office/drawing/2014/main" xmlns="" val="20011"/>
                    </a:ext>
                  </a:extLst>
                </a:gridCol>
                <a:gridCol w="546673">
                  <a:extLst>
                    <a:ext uri="{9D8B030D-6E8A-4147-A177-3AD203B41FA5}">
                      <a16:colId xmlns:a16="http://schemas.microsoft.com/office/drawing/2014/main" xmlns="" val="20012"/>
                    </a:ext>
                  </a:extLst>
                </a:gridCol>
                <a:gridCol w="510816">
                  <a:extLst>
                    <a:ext uri="{9D8B030D-6E8A-4147-A177-3AD203B41FA5}">
                      <a16:colId xmlns:a16="http://schemas.microsoft.com/office/drawing/2014/main" xmlns="" val="20013"/>
                    </a:ext>
                  </a:extLst>
                </a:gridCol>
                <a:gridCol w="510816">
                  <a:extLst>
                    <a:ext uri="{9D8B030D-6E8A-4147-A177-3AD203B41FA5}">
                      <a16:colId xmlns:a16="http://schemas.microsoft.com/office/drawing/2014/main" xmlns="" val="20014"/>
                    </a:ext>
                  </a:extLst>
                </a:gridCol>
                <a:gridCol w="546673">
                  <a:extLst>
                    <a:ext uri="{9D8B030D-6E8A-4147-A177-3AD203B41FA5}">
                      <a16:colId xmlns:a16="http://schemas.microsoft.com/office/drawing/2014/main" xmlns="" val="20015"/>
                    </a:ext>
                  </a:extLst>
                </a:gridCol>
                <a:gridCol w="546673">
                  <a:extLst>
                    <a:ext uri="{9D8B030D-6E8A-4147-A177-3AD203B41FA5}">
                      <a16:colId xmlns:a16="http://schemas.microsoft.com/office/drawing/2014/main" xmlns=""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xmlns=""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xmlns="" val="10002"/>
                  </a:ext>
                </a:extLst>
              </a:tr>
            </a:tbl>
          </a:graphicData>
        </a:graphic>
      </p:graphicFrame>
      <p:cxnSp>
        <p:nvCxnSpPr>
          <p:cNvPr id="6" name="直線接點 5">
            <a:extLst>
              <a:ext uri="{FF2B5EF4-FFF2-40B4-BE49-F238E27FC236}">
                <a16:creationId xmlns:a16="http://schemas.microsoft.com/office/drawing/2014/main" xmlns="" id="{3B1048F5-4518-408D-ADB0-E20E1CF3C994}"/>
              </a:ext>
            </a:extLst>
          </p:cNvPr>
          <p:cNvCxnSpPr/>
          <p:nvPr/>
        </p:nvCxnSpPr>
        <p:spPr>
          <a:xfrm>
            <a:off x="7934325" y="1514475"/>
            <a:ext cx="17463" cy="3186113"/>
          </a:xfrm>
          <a:prstGeom prst="line">
            <a:avLst/>
          </a:prstGeom>
          <a:ln w="9525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xmlns=""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2505688029"/>
              </p:ext>
            </p:extLst>
          </p:nvPr>
        </p:nvGraphicFramePr>
        <p:xfrm>
          <a:off x="1931988" y="1780259"/>
          <a:ext cx="7704138" cy="5040311"/>
        </p:xfrm>
        <a:graphic>
          <a:graphicData uri="http://schemas.openxmlformats.org/drawingml/2006/table">
            <a:tbl>
              <a:tblPr/>
              <a:tblGrid>
                <a:gridCol w="1703021">
                  <a:extLst>
                    <a:ext uri="{9D8B030D-6E8A-4147-A177-3AD203B41FA5}">
                      <a16:colId xmlns:a16="http://schemas.microsoft.com/office/drawing/2014/main" xmlns="" val="20000"/>
                    </a:ext>
                  </a:extLst>
                </a:gridCol>
                <a:gridCol w="2189597">
                  <a:extLst>
                    <a:ext uri="{9D8B030D-6E8A-4147-A177-3AD203B41FA5}">
                      <a16:colId xmlns:a16="http://schemas.microsoft.com/office/drawing/2014/main" xmlns="" val="20001"/>
                    </a:ext>
                  </a:extLst>
                </a:gridCol>
                <a:gridCol w="2027405">
                  <a:extLst>
                    <a:ext uri="{9D8B030D-6E8A-4147-A177-3AD203B41FA5}">
                      <a16:colId xmlns:a16="http://schemas.microsoft.com/office/drawing/2014/main" xmlns="" val="20002"/>
                    </a:ext>
                  </a:extLst>
                </a:gridCol>
                <a:gridCol w="1784115">
                  <a:extLst>
                    <a:ext uri="{9D8B030D-6E8A-4147-A177-3AD203B41FA5}">
                      <a16:colId xmlns:a16="http://schemas.microsoft.com/office/drawing/2014/main" xmlns=""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xmlns=""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5" name="標題 1">
            <a:extLst>
              <a:ext uri="{FF2B5EF4-FFF2-40B4-BE49-F238E27FC236}">
                <a16:creationId xmlns:a16="http://schemas.microsoft.com/office/drawing/2014/main" xmlns=""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xmlns=""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xmlns="" id="{F2B34E83-B43A-408C-BC53-C1A1E8C82A71}"/>
              </a:ext>
            </a:extLst>
          </p:cNvPr>
          <p:cNvGraphicFramePr>
            <a:graphicFrameLocks/>
          </p:cNvGraphicFramePr>
          <p:nvPr>
            <p:extLst>
              <p:ext uri="{D42A27DB-BD31-4B8C-83A1-F6EECF244321}">
                <p14:modId xmlns:p14="http://schemas.microsoft.com/office/powerpoint/2010/main" val="1436747965"/>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110</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15</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a:solidFill>
                            <a:srgbClr val="000000"/>
                          </a:solidFill>
                          <a:latin typeface="Times New Roman" pitchFamily="18" charset="0"/>
                          <a:ea typeface="標楷體"/>
                          <a:cs typeface="Times New Roman" pitchFamily="18" charset="0"/>
                        </a:rPr>
                        <a:t>110</a:t>
                      </a:r>
                      <a:r>
                        <a:rPr lang="zh-TW" altLang="en-US" sz="2400" b="1" kern="10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16</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7" name="標題 1">
            <a:extLst>
              <a:ext uri="{FF2B5EF4-FFF2-40B4-BE49-F238E27FC236}">
                <a16:creationId xmlns:a16="http://schemas.microsoft.com/office/drawing/2014/main" xmlns=""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xmlns=""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xmlns="" id="{3038E392-E0C8-4E99-B6EA-05CC2764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xmlns=""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xmlns=""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xmlns=""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xmlns=""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xmlns=""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xmlns=""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xmlns=""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xmlns=""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xmlns=""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xmlns=""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xmlns=""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xmlns=""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xmlns=""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xmlns=""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xmlns=""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xmlns=""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xmlns=""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xmlns=""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xmlns=""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xmlns=""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xmlns=""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xmlns=""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xmlns=""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xmlns="" id="{7CA0AD01-79FA-4BC7-9A1D-B638DAAA2195}"/>
              </a:ext>
            </a:extLst>
          </p:cNvPr>
          <p:cNvGraphicFramePr>
            <a:graphicFrameLocks noGrp="1"/>
          </p:cNvGraphicFramePr>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xmlns="" val="20000"/>
                    </a:ext>
                  </a:extLst>
                </a:gridCol>
                <a:gridCol w="2333625">
                  <a:extLst>
                    <a:ext uri="{9D8B030D-6E8A-4147-A177-3AD203B41FA5}">
                      <a16:colId xmlns:a16="http://schemas.microsoft.com/office/drawing/2014/main" xmlns="" val="20001"/>
                    </a:ext>
                  </a:extLst>
                </a:gridCol>
                <a:gridCol w="1781175">
                  <a:extLst>
                    <a:ext uri="{9D8B030D-6E8A-4147-A177-3AD203B41FA5}">
                      <a16:colId xmlns:a16="http://schemas.microsoft.com/office/drawing/2014/main" xmlns="" val="20002"/>
                    </a:ext>
                  </a:extLst>
                </a:gridCol>
                <a:gridCol w="1782762">
                  <a:extLst>
                    <a:ext uri="{9D8B030D-6E8A-4147-A177-3AD203B41FA5}">
                      <a16:colId xmlns:a16="http://schemas.microsoft.com/office/drawing/2014/main" xmlns=""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xmlns=""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2"/>
                  </a:ext>
                </a:extLst>
              </a:tr>
            </a:tbl>
          </a:graphicData>
        </a:graphic>
      </p:graphicFrame>
      <p:sp>
        <p:nvSpPr>
          <p:cNvPr id="4" name="矩形 3">
            <a:extLst>
              <a:ext uri="{FF2B5EF4-FFF2-40B4-BE49-F238E27FC236}">
                <a16:creationId xmlns:a16="http://schemas.microsoft.com/office/drawing/2014/main" xmlns=""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xmlns=""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xmlns=""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xmlns=""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xmlns="" id="{42099833-BBF3-41A8-AD55-6AF51CF8C2E2}"/>
              </a:ext>
            </a:extLst>
          </p:cNvPr>
          <p:cNvGraphicFramePr>
            <a:graphicFrameLocks noGrp="1"/>
          </p:cNvGraphicFramePr>
          <p:nvPr>
            <p:ph idx="1"/>
            <p:extLst>
              <p:ext uri="{D42A27DB-BD31-4B8C-83A1-F6EECF244321}">
                <p14:modId xmlns:p14="http://schemas.microsoft.com/office/powerpoint/2010/main" val="1528648184"/>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xmlns="" val="20000"/>
                    </a:ext>
                  </a:extLst>
                </a:gridCol>
                <a:gridCol w="5081732">
                  <a:extLst>
                    <a:ext uri="{9D8B030D-6E8A-4147-A177-3AD203B41FA5}">
                      <a16:colId xmlns:a16="http://schemas.microsoft.com/office/drawing/2014/main" xmlns=""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5" name="投影片編號版面配置區 11">
            <a:extLst>
              <a:ext uri="{FF2B5EF4-FFF2-40B4-BE49-F238E27FC236}">
                <a16:creationId xmlns:a16="http://schemas.microsoft.com/office/drawing/2014/main" xmlns=""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xmlns=""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xmlns=""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xmlns="" id="{4DF24007-E862-476B-94B8-CD27EDEB414B}"/>
              </a:ext>
            </a:extLst>
          </p:cNvPr>
          <p:cNvGraphicFramePr>
            <a:graphicFrameLocks/>
          </p:cNvGraphicFramePr>
          <p:nvPr>
            <p:extLst>
              <p:ext uri="{D42A27DB-BD31-4B8C-83A1-F6EECF244321}">
                <p14:modId xmlns:p14="http://schemas.microsoft.com/office/powerpoint/2010/main" val="1825302101"/>
              </p:ext>
            </p:extLst>
          </p:nvPr>
        </p:nvGraphicFramePr>
        <p:xfrm>
          <a:off x="1806506" y="2013293"/>
          <a:ext cx="9698106" cy="469844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xmlns="" val="2133117232"/>
                    </a:ext>
                  </a:extLst>
                </a:gridCol>
                <a:gridCol w="2872182">
                  <a:extLst>
                    <a:ext uri="{9D8B030D-6E8A-4147-A177-3AD203B41FA5}">
                      <a16:colId xmlns:a16="http://schemas.microsoft.com/office/drawing/2014/main" xmlns="" val="3251991606"/>
                    </a:ext>
                  </a:extLst>
                </a:gridCol>
                <a:gridCol w="1966959">
                  <a:extLst>
                    <a:ext uri="{9D8B030D-6E8A-4147-A177-3AD203B41FA5}">
                      <a16:colId xmlns:a16="http://schemas.microsoft.com/office/drawing/2014/main" xmlns="" val="1708508259"/>
                    </a:ext>
                  </a:extLst>
                </a:gridCol>
                <a:gridCol w="3260020">
                  <a:extLst>
                    <a:ext uri="{9D8B030D-6E8A-4147-A177-3AD203B41FA5}">
                      <a16:colId xmlns:a16="http://schemas.microsoft.com/office/drawing/2014/main" xmlns=""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099844985"/>
                  </a:ext>
                </a:extLst>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xmlns=""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接點 5">
            <a:extLst>
              <a:ext uri="{FF2B5EF4-FFF2-40B4-BE49-F238E27FC236}">
                <a16:creationId xmlns:a16="http://schemas.microsoft.com/office/drawing/2014/main" xmlns="" id="{AED704F3-D03A-4898-B9DF-72E15517F35B}"/>
              </a:ext>
            </a:extLst>
          </p:cNvPr>
          <p:cNvCxnSpPr/>
          <p:nvPr/>
        </p:nvCxnSpPr>
        <p:spPr>
          <a:xfrm>
            <a:off x="6715125" y="4876800"/>
            <a:ext cx="3417888" cy="7937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xmlns=""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a16="http://schemas.microsoft.com/office/drawing/2014/main" xmlns=""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a16="http://schemas.microsoft.com/office/drawing/2014/main" xmlns=""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a16="http://schemas.microsoft.com/office/drawing/2014/main" xmlns="" id="{3E260F6E-98F1-42BE-A828-7A216B808429}"/>
              </a:ext>
            </a:extLst>
          </p:cNvPr>
          <p:cNvGraphicFramePr>
            <a:graphicFrameLocks/>
          </p:cNvGraphicFramePr>
          <p:nvPr>
            <p:extLst>
              <p:ext uri="{D42A27DB-BD31-4B8C-83A1-F6EECF244321}">
                <p14:modId xmlns:p14="http://schemas.microsoft.com/office/powerpoint/2010/main" val="467999158"/>
              </p:ext>
            </p:extLst>
          </p:nvPr>
        </p:nvGraphicFramePr>
        <p:xfrm>
          <a:off x="1671638" y="1918182"/>
          <a:ext cx="9832974" cy="4830400"/>
        </p:xfrm>
        <a:graphic>
          <a:graphicData uri="http://schemas.openxmlformats.org/drawingml/2006/table">
            <a:tbl>
              <a:tblPr>
                <a:tableStyleId>{5C22544A-7EE6-4342-B048-85BDC9FD1C3A}</a:tableStyleId>
              </a:tblPr>
              <a:tblGrid>
                <a:gridCol w="1621181">
                  <a:extLst>
                    <a:ext uri="{9D8B030D-6E8A-4147-A177-3AD203B41FA5}">
                      <a16:colId xmlns:a16="http://schemas.microsoft.com/office/drawing/2014/main" xmlns="" val="2133117232"/>
                    </a:ext>
                  </a:extLst>
                </a:gridCol>
                <a:gridCol w="2912124">
                  <a:extLst>
                    <a:ext uri="{9D8B030D-6E8A-4147-A177-3AD203B41FA5}">
                      <a16:colId xmlns:a16="http://schemas.microsoft.com/office/drawing/2014/main" xmlns="" val="3251991606"/>
                    </a:ext>
                  </a:extLst>
                </a:gridCol>
                <a:gridCol w="1994313">
                  <a:extLst>
                    <a:ext uri="{9D8B030D-6E8A-4147-A177-3AD203B41FA5}">
                      <a16:colId xmlns:a16="http://schemas.microsoft.com/office/drawing/2014/main" xmlns="" val="1708508259"/>
                    </a:ext>
                  </a:extLst>
                </a:gridCol>
                <a:gridCol w="3305356">
                  <a:extLst>
                    <a:ext uri="{9D8B030D-6E8A-4147-A177-3AD203B41FA5}">
                      <a16:colId xmlns:a16="http://schemas.microsoft.com/office/drawing/2014/main" xmlns=""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458533125"/>
                  </a:ext>
                </a:extLst>
              </a:tr>
            </a:tbl>
          </a:graphicData>
        </a:graphic>
      </p:graphicFrame>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28223860"/>
              </p:ext>
            </p:extLst>
          </p:nvPr>
        </p:nvGraphicFramePr>
        <p:xfrm>
          <a:off x="1700842" y="1931028"/>
          <a:ext cx="9790119" cy="4863804"/>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xmlns="" val="2133117232"/>
                    </a:ext>
                  </a:extLst>
                </a:gridCol>
                <a:gridCol w="2899432">
                  <a:extLst>
                    <a:ext uri="{9D8B030D-6E8A-4147-A177-3AD203B41FA5}">
                      <a16:colId xmlns:a16="http://schemas.microsoft.com/office/drawing/2014/main" xmlns="" val="3251991606"/>
                    </a:ext>
                  </a:extLst>
                </a:gridCol>
                <a:gridCol w="1985621">
                  <a:extLst>
                    <a:ext uri="{9D8B030D-6E8A-4147-A177-3AD203B41FA5}">
                      <a16:colId xmlns:a16="http://schemas.microsoft.com/office/drawing/2014/main" xmlns="" val="1708508259"/>
                    </a:ext>
                  </a:extLst>
                </a:gridCol>
                <a:gridCol w="3290950">
                  <a:extLst>
                    <a:ext uri="{9D8B030D-6E8A-4147-A177-3AD203B41FA5}">
                      <a16:colId xmlns:a16="http://schemas.microsoft.com/office/drawing/2014/main" xmlns=""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8" name="標題 1">
            <a:extLst>
              <a:ext uri="{FF2B5EF4-FFF2-40B4-BE49-F238E27FC236}">
                <a16:creationId xmlns:a16="http://schemas.microsoft.com/office/drawing/2014/main" xmlns=""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87417445"/>
              </p:ext>
            </p:extLst>
          </p:nvPr>
        </p:nvGraphicFramePr>
        <p:xfrm>
          <a:off x="1671638" y="1931044"/>
          <a:ext cx="9834562" cy="4818231"/>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xmlns="" val="2133117232"/>
                    </a:ext>
                  </a:extLst>
                </a:gridCol>
                <a:gridCol w="2912594">
                  <a:extLst>
                    <a:ext uri="{9D8B030D-6E8A-4147-A177-3AD203B41FA5}">
                      <a16:colId xmlns:a16="http://schemas.microsoft.com/office/drawing/2014/main" xmlns="" val="3251991606"/>
                    </a:ext>
                  </a:extLst>
                </a:gridCol>
                <a:gridCol w="1994635">
                  <a:extLst>
                    <a:ext uri="{9D8B030D-6E8A-4147-A177-3AD203B41FA5}">
                      <a16:colId xmlns:a16="http://schemas.microsoft.com/office/drawing/2014/main" xmlns="" val="1708508259"/>
                    </a:ext>
                  </a:extLst>
                </a:gridCol>
                <a:gridCol w="3305890">
                  <a:extLst>
                    <a:ext uri="{9D8B030D-6E8A-4147-A177-3AD203B41FA5}">
                      <a16:colId xmlns:a16="http://schemas.microsoft.com/office/drawing/2014/main" xmlns=""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7" name="標題 1">
            <a:extLst>
              <a:ext uri="{FF2B5EF4-FFF2-40B4-BE49-F238E27FC236}">
                <a16:creationId xmlns:a16="http://schemas.microsoft.com/office/drawing/2014/main" xmlns=""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517368210"/>
              </p:ext>
            </p:extLst>
          </p:nvPr>
        </p:nvGraphicFramePr>
        <p:xfrm>
          <a:off x="1674309" y="1946284"/>
          <a:ext cx="9770930" cy="4718070"/>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xmlns="" val="2133117232"/>
                    </a:ext>
                  </a:extLst>
                </a:gridCol>
                <a:gridCol w="2893749">
                  <a:extLst>
                    <a:ext uri="{9D8B030D-6E8A-4147-A177-3AD203B41FA5}">
                      <a16:colId xmlns:a16="http://schemas.microsoft.com/office/drawing/2014/main" xmlns="" val="3251991606"/>
                    </a:ext>
                  </a:extLst>
                </a:gridCol>
                <a:gridCol w="1981729">
                  <a:extLst>
                    <a:ext uri="{9D8B030D-6E8A-4147-A177-3AD203B41FA5}">
                      <a16:colId xmlns:a16="http://schemas.microsoft.com/office/drawing/2014/main" xmlns="" val="1708508259"/>
                    </a:ext>
                  </a:extLst>
                </a:gridCol>
                <a:gridCol w="3284500">
                  <a:extLst>
                    <a:ext uri="{9D8B030D-6E8A-4147-A177-3AD203B41FA5}">
                      <a16:colId xmlns:a16="http://schemas.microsoft.com/office/drawing/2014/main" xmlns=""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740217111"/>
                  </a:ext>
                </a:extLst>
              </a:tr>
            </a:tbl>
          </a:graphicData>
        </a:graphic>
      </p:graphicFrame>
      <p:sp>
        <p:nvSpPr>
          <p:cNvPr id="7" name="標題 1">
            <a:extLst>
              <a:ext uri="{FF2B5EF4-FFF2-40B4-BE49-F238E27FC236}">
                <a16:creationId xmlns:a16="http://schemas.microsoft.com/office/drawing/2014/main" xmlns=""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189704115"/>
              </p:ext>
            </p:extLst>
          </p:nvPr>
        </p:nvGraphicFramePr>
        <p:xfrm>
          <a:off x="1701592" y="1992004"/>
          <a:ext cx="9819849" cy="429135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xmlns="" val="2133117232"/>
                    </a:ext>
                  </a:extLst>
                </a:gridCol>
                <a:gridCol w="2908237">
                  <a:extLst>
                    <a:ext uri="{9D8B030D-6E8A-4147-A177-3AD203B41FA5}">
                      <a16:colId xmlns:a16="http://schemas.microsoft.com/office/drawing/2014/main" xmlns="" val="3251991606"/>
                    </a:ext>
                  </a:extLst>
                </a:gridCol>
                <a:gridCol w="1991651">
                  <a:extLst>
                    <a:ext uri="{9D8B030D-6E8A-4147-A177-3AD203B41FA5}">
                      <a16:colId xmlns:a16="http://schemas.microsoft.com/office/drawing/2014/main" xmlns="" val="1708508259"/>
                    </a:ext>
                  </a:extLst>
                </a:gridCol>
                <a:gridCol w="3300944">
                  <a:extLst>
                    <a:ext uri="{9D8B030D-6E8A-4147-A177-3AD203B41FA5}">
                      <a16:colId xmlns:a16="http://schemas.microsoft.com/office/drawing/2014/main" xmlns=""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xmlns="" val="461052666"/>
                  </a:ext>
                </a:extLst>
              </a:tr>
            </a:tbl>
          </a:graphicData>
        </a:graphic>
      </p:graphicFrame>
      <p:sp>
        <p:nvSpPr>
          <p:cNvPr id="8" name="標題 1">
            <a:extLst>
              <a:ext uri="{FF2B5EF4-FFF2-40B4-BE49-F238E27FC236}">
                <a16:creationId xmlns:a16="http://schemas.microsoft.com/office/drawing/2014/main" xmlns=""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49764218"/>
              </p:ext>
            </p:extLst>
          </p:nvPr>
        </p:nvGraphicFramePr>
        <p:xfrm>
          <a:off x="1703513" y="1915804"/>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xmlns="" val="2133117232"/>
                    </a:ext>
                  </a:extLst>
                </a:gridCol>
                <a:gridCol w="2889614">
                  <a:extLst>
                    <a:ext uri="{9D8B030D-6E8A-4147-A177-3AD203B41FA5}">
                      <a16:colId xmlns:a16="http://schemas.microsoft.com/office/drawing/2014/main" xmlns="" val="3251991606"/>
                    </a:ext>
                  </a:extLst>
                </a:gridCol>
                <a:gridCol w="1978897">
                  <a:extLst>
                    <a:ext uri="{9D8B030D-6E8A-4147-A177-3AD203B41FA5}">
                      <a16:colId xmlns:a16="http://schemas.microsoft.com/office/drawing/2014/main" xmlns="" val="1708508259"/>
                    </a:ext>
                  </a:extLst>
                </a:gridCol>
                <a:gridCol w="3279806">
                  <a:extLst>
                    <a:ext uri="{9D8B030D-6E8A-4147-A177-3AD203B41FA5}">
                      <a16:colId xmlns:a16="http://schemas.microsoft.com/office/drawing/2014/main" xmlns=""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bl>
          </a:graphicData>
        </a:graphic>
      </p:graphicFrame>
      <p:sp>
        <p:nvSpPr>
          <p:cNvPr id="7" name="標題 1">
            <a:extLst>
              <a:ext uri="{FF2B5EF4-FFF2-40B4-BE49-F238E27FC236}">
                <a16:creationId xmlns:a16="http://schemas.microsoft.com/office/drawing/2014/main" xmlns=""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39697695"/>
              </p:ext>
            </p:extLst>
          </p:nvPr>
        </p:nvGraphicFramePr>
        <p:xfrm>
          <a:off x="1703513" y="1946284"/>
          <a:ext cx="9833167" cy="428176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xmlns="" val="2133117232"/>
                    </a:ext>
                  </a:extLst>
                </a:gridCol>
                <a:gridCol w="2912181">
                  <a:extLst>
                    <a:ext uri="{9D8B030D-6E8A-4147-A177-3AD203B41FA5}">
                      <a16:colId xmlns:a16="http://schemas.microsoft.com/office/drawing/2014/main" xmlns="" val="3251991606"/>
                    </a:ext>
                  </a:extLst>
                </a:gridCol>
                <a:gridCol w="1994352">
                  <a:extLst>
                    <a:ext uri="{9D8B030D-6E8A-4147-A177-3AD203B41FA5}">
                      <a16:colId xmlns:a16="http://schemas.microsoft.com/office/drawing/2014/main" xmlns="" val="1708508259"/>
                    </a:ext>
                  </a:extLst>
                </a:gridCol>
                <a:gridCol w="3305421">
                  <a:extLst>
                    <a:ext uri="{9D8B030D-6E8A-4147-A177-3AD203B41FA5}">
                      <a16:colId xmlns:a16="http://schemas.microsoft.com/office/drawing/2014/main" xmlns=""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bl>
          </a:graphicData>
        </a:graphic>
      </p:graphicFrame>
      <p:sp>
        <p:nvSpPr>
          <p:cNvPr id="7" name="標題 1">
            <a:extLst>
              <a:ext uri="{FF2B5EF4-FFF2-40B4-BE49-F238E27FC236}">
                <a16:creationId xmlns:a16="http://schemas.microsoft.com/office/drawing/2014/main" xmlns=""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2220209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xmlns="" val="2133117232"/>
                    </a:ext>
                  </a:extLst>
                </a:gridCol>
                <a:gridCol w="3010496">
                  <a:extLst>
                    <a:ext uri="{9D8B030D-6E8A-4147-A177-3AD203B41FA5}">
                      <a16:colId xmlns:a16="http://schemas.microsoft.com/office/drawing/2014/main" xmlns="" val="3251991606"/>
                    </a:ext>
                  </a:extLst>
                </a:gridCol>
                <a:gridCol w="1625011">
                  <a:extLst>
                    <a:ext uri="{9D8B030D-6E8A-4147-A177-3AD203B41FA5}">
                      <a16:colId xmlns:a16="http://schemas.microsoft.com/office/drawing/2014/main" xmlns="" val="1708508259"/>
                    </a:ext>
                  </a:extLst>
                </a:gridCol>
                <a:gridCol w="3581400">
                  <a:extLst>
                    <a:ext uri="{9D8B030D-6E8A-4147-A177-3AD203B41FA5}">
                      <a16:colId xmlns:a16="http://schemas.microsoft.com/office/drawing/2014/main" xmlns=""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164874164"/>
                  </a:ext>
                </a:extLst>
              </a:tr>
            </a:tbl>
          </a:graphicData>
        </a:graphic>
      </p:graphicFrame>
      <p:sp>
        <p:nvSpPr>
          <p:cNvPr id="7" name="標題 1">
            <a:extLst>
              <a:ext uri="{FF2B5EF4-FFF2-40B4-BE49-F238E27FC236}">
                <a16:creationId xmlns:a16="http://schemas.microsoft.com/office/drawing/2014/main" xmlns=""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xmlns="" val="2133117232"/>
                    </a:ext>
                  </a:extLst>
                </a:gridCol>
                <a:gridCol w="2903154">
                  <a:extLst>
                    <a:ext uri="{9D8B030D-6E8A-4147-A177-3AD203B41FA5}">
                      <a16:colId xmlns:a16="http://schemas.microsoft.com/office/drawing/2014/main" xmlns="" val="3251991606"/>
                    </a:ext>
                  </a:extLst>
                </a:gridCol>
                <a:gridCol w="1988170">
                  <a:extLst>
                    <a:ext uri="{9D8B030D-6E8A-4147-A177-3AD203B41FA5}">
                      <a16:colId xmlns:a16="http://schemas.microsoft.com/office/drawing/2014/main" xmlns="" val="1708508259"/>
                    </a:ext>
                  </a:extLst>
                </a:gridCol>
                <a:gridCol w="3295175">
                  <a:extLst>
                    <a:ext uri="{9D8B030D-6E8A-4147-A177-3AD203B41FA5}">
                      <a16:colId xmlns:a16="http://schemas.microsoft.com/office/drawing/2014/main" xmlns=""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973544853"/>
                  </a:ext>
                </a:extLst>
              </a:tr>
            </a:tbl>
          </a:graphicData>
        </a:graphic>
      </p:graphicFrame>
      <p:sp>
        <p:nvSpPr>
          <p:cNvPr id="8" name="標題 1">
            <a:extLst>
              <a:ext uri="{FF2B5EF4-FFF2-40B4-BE49-F238E27FC236}">
                <a16:creationId xmlns:a16="http://schemas.microsoft.com/office/drawing/2014/main" xmlns=""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44718269"/>
              </p:ext>
            </p:extLst>
          </p:nvPr>
        </p:nvGraphicFramePr>
        <p:xfrm>
          <a:off x="1700842" y="2037724"/>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xmlns="" val="2133117232"/>
                    </a:ext>
                  </a:extLst>
                </a:gridCol>
                <a:gridCol w="2926511">
                  <a:extLst>
                    <a:ext uri="{9D8B030D-6E8A-4147-A177-3AD203B41FA5}">
                      <a16:colId xmlns:a16="http://schemas.microsoft.com/office/drawing/2014/main" xmlns="" val="3251991606"/>
                    </a:ext>
                  </a:extLst>
                </a:gridCol>
                <a:gridCol w="2004166">
                  <a:extLst>
                    <a:ext uri="{9D8B030D-6E8A-4147-A177-3AD203B41FA5}">
                      <a16:colId xmlns:a16="http://schemas.microsoft.com/office/drawing/2014/main" xmlns="" val="1708508259"/>
                    </a:ext>
                  </a:extLst>
                </a:gridCol>
                <a:gridCol w="3321688">
                  <a:extLst>
                    <a:ext uri="{9D8B030D-6E8A-4147-A177-3AD203B41FA5}">
                      <a16:colId xmlns:a16="http://schemas.microsoft.com/office/drawing/2014/main" xmlns=""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871287942"/>
                  </a:ext>
                </a:extLst>
              </a:tr>
            </a:tbl>
          </a:graphicData>
        </a:graphic>
      </p:graphicFrame>
      <p:sp>
        <p:nvSpPr>
          <p:cNvPr id="8" name="標題 1">
            <a:extLst>
              <a:ext uri="{FF2B5EF4-FFF2-40B4-BE49-F238E27FC236}">
                <a16:creationId xmlns:a16="http://schemas.microsoft.com/office/drawing/2014/main" xmlns=""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xmlns=""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xmlns=""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xmlns=""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 適 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xmlns="" id="{B5F78066-51B0-4E4A-9B31-7580D59A5CDD}"/>
              </a:ext>
            </a:extLst>
          </p:cNvPr>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xmlns=""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xmlns=""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xmlns="" id="{BCD6FB7C-B533-410C-BC5C-DF85AA4FDFAF}"/>
              </a:ext>
            </a:extLst>
          </p:cNvPr>
          <p:cNvGraphicFramePr>
            <a:graphicFrameLocks noGrp="1"/>
          </p:cNvGraphicFramePr>
          <p:nvPr>
            <p:extLst>
              <p:ext uri="{D42A27DB-BD31-4B8C-83A1-F6EECF244321}">
                <p14:modId xmlns:p14="http://schemas.microsoft.com/office/powerpoint/2010/main" val="93201221"/>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xmlns="" val="20000"/>
                    </a:ext>
                  </a:extLst>
                </a:gridCol>
                <a:gridCol w="3248574">
                  <a:extLst>
                    <a:ext uri="{9D8B030D-6E8A-4147-A177-3AD203B41FA5}">
                      <a16:colId xmlns:a16="http://schemas.microsoft.com/office/drawing/2014/main" xmlns="" val="20001"/>
                    </a:ext>
                  </a:extLst>
                </a:gridCol>
                <a:gridCol w="1073055">
                  <a:extLst>
                    <a:ext uri="{9D8B030D-6E8A-4147-A177-3AD203B41FA5}">
                      <a16:colId xmlns:a16="http://schemas.microsoft.com/office/drawing/2014/main" xmlns="" val="20002"/>
                    </a:ext>
                  </a:extLst>
                </a:gridCol>
                <a:gridCol w="1073055">
                  <a:extLst>
                    <a:ext uri="{9D8B030D-6E8A-4147-A177-3AD203B41FA5}">
                      <a16:colId xmlns:a16="http://schemas.microsoft.com/office/drawing/2014/main" xmlns="" val="20003"/>
                    </a:ext>
                  </a:extLst>
                </a:gridCol>
                <a:gridCol w="658419">
                  <a:extLst>
                    <a:ext uri="{9D8B030D-6E8A-4147-A177-3AD203B41FA5}">
                      <a16:colId xmlns:a16="http://schemas.microsoft.com/office/drawing/2014/main" xmlns=""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xmlns=""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xmlns=""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xmlns=""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110</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月底報名，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月１日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74</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xmlns=""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xmlns=""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xmlns=""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xmlns=""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xmlns=""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xmlns=""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xmlns=""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xmlns=""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xmlns=""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xmlns=""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xmlns="" id="{01635954-80DF-4E27-A1E6-5E5CC9DC3AA2}"/>
              </a:ext>
            </a:extLst>
          </p:cNvPr>
          <p:cNvGraphicFramePr>
            <a:graphicFrameLocks noGrp="1"/>
          </p:cNvGraphicFramePr>
          <p:nvPr>
            <p:extLst>
              <p:ext uri="{D42A27DB-BD31-4B8C-83A1-F6EECF244321}">
                <p14:modId xmlns:p14="http://schemas.microsoft.com/office/powerpoint/2010/main" val="660814159"/>
              </p:ext>
            </p:extLst>
          </p:nvPr>
        </p:nvGraphicFramePr>
        <p:xfrm>
          <a:off x="710293" y="1418431"/>
          <a:ext cx="11166701" cy="5146675"/>
        </p:xfrm>
        <a:graphic>
          <a:graphicData uri="http://schemas.openxmlformats.org/drawingml/2006/table">
            <a:tbl>
              <a:tblPr/>
              <a:tblGrid>
                <a:gridCol w="2003669">
                  <a:extLst>
                    <a:ext uri="{9D8B030D-6E8A-4147-A177-3AD203B41FA5}">
                      <a16:colId xmlns:a16="http://schemas.microsoft.com/office/drawing/2014/main" xmlns="" val="20000"/>
                    </a:ext>
                  </a:extLst>
                </a:gridCol>
                <a:gridCol w="6497142">
                  <a:extLst>
                    <a:ext uri="{9D8B030D-6E8A-4147-A177-3AD203B41FA5}">
                      <a16:colId xmlns:a16="http://schemas.microsoft.com/office/drawing/2014/main" xmlns="" val="20001"/>
                    </a:ext>
                  </a:extLst>
                </a:gridCol>
                <a:gridCol w="1105184">
                  <a:extLst>
                    <a:ext uri="{9D8B030D-6E8A-4147-A177-3AD203B41FA5}">
                      <a16:colId xmlns:a16="http://schemas.microsoft.com/office/drawing/2014/main" xmlns="" val="20002"/>
                    </a:ext>
                  </a:extLst>
                </a:gridCol>
                <a:gridCol w="1560706">
                  <a:extLst>
                    <a:ext uri="{9D8B030D-6E8A-4147-A177-3AD203B41FA5}">
                      <a16:colId xmlns:a16="http://schemas.microsoft.com/office/drawing/2014/main" xmlns=""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xmlns=""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xmlns="" id="{F68B4C97-21AB-4754-87BB-021F26AD2F72}"/>
              </a:ext>
            </a:extLst>
          </p:cNvPr>
          <p:cNvGraphicFramePr>
            <a:graphicFrameLocks noGrp="1"/>
          </p:cNvGraphicFramePr>
          <p:nvPr>
            <p:extLst>
              <p:ext uri="{D42A27DB-BD31-4B8C-83A1-F6EECF244321}">
                <p14:modId xmlns:p14="http://schemas.microsoft.com/office/powerpoint/2010/main" val="386733734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xmlns="" val="20000"/>
                    </a:ext>
                  </a:extLst>
                </a:gridCol>
                <a:gridCol w="2858674">
                  <a:extLst>
                    <a:ext uri="{9D8B030D-6E8A-4147-A177-3AD203B41FA5}">
                      <a16:colId xmlns:a16="http://schemas.microsoft.com/office/drawing/2014/main" xmlns="" val="20001"/>
                    </a:ext>
                  </a:extLst>
                </a:gridCol>
                <a:gridCol w="854116">
                  <a:extLst>
                    <a:ext uri="{9D8B030D-6E8A-4147-A177-3AD203B41FA5}">
                      <a16:colId xmlns:a16="http://schemas.microsoft.com/office/drawing/2014/main" xmlns="" val="20002"/>
                    </a:ext>
                  </a:extLst>
                </a:gridCol>
                <a:gridCol w="855361">
                  <a:extLst>
                    <a:ext uri="{9D8B030D-6E8A-4147-A177-3AD203B41FA5}">
                      <a16:colId xmlns:a16="http://schemas.microsoft.com/office/drawing/2014/main" xmlns="" val="20003"/>
                    </a:ext>
                  </a:extLst>
                </a:gridCol>
                <a:gridCol w="578956">
                  <a:extLst>
                    <a:ext uri="{9D8B030D-6E8A-4147-A177-3AD203B41FA5}">
                      <a16:colId xmlns:a16="http://schemas.microsoft.com/office/drawing/2014/main" xmlns=""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xmlns=""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xmlns=""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xmlns="" id="{CAD4BAD7-2F99-491A-B785-7CF5582D8227}"/>
              </a:ext>
            </a:extLst>
          </p:cNvPr>
          <p:cNvGraphicFramePr>
            <a:graphicFrameLocks noGrp="1"/>
          </p:cNvGraphicFramePr>
          <p:nvPr>
            <p:extLst>
              <p:ext uri="{D42A27DB-BD31-4B8C-83A1-F6EECF244321}">
                <p14:modId xmlns:p14="http://schemas.microsoft.com/office/powerpoint/2010/main" val="690757331"/>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xmlns="" val="20000"/>
                    </a:ext>
                  </a:extLst>
                </a:gridCol>
                <a:gridCol w="3319452">
                  <a:extLst>
                    <a:ext uri="{9D8B030D-6E8A-4147-A177-3AD203B41FA5}">
                      <a16:colId xmlns:a16="http://schemas.microsoft.com/office/drawing/2014/main" xmlns="" val="20001"/>
                    </a:ext>
                  </a:extLst>
                </a:gridCol>
                <a:gridCol w="3430417">
                  <a:extLst>
                    <a:ext uri="{9D8B030D-6E8A-4147-A177-3AD203B41FA5}">
                      <a16:colId xmlns:a16="http://schemas.microsoft.com/office/drawing/2014/main" xmlns="" val="20002"/>
                    </a:ext>
                  </a:extLst>
                </a:gridCol>
                <a:gridCol w="1641634">
                  <a:extLst>
                    <a:ext uri="{9D8B030D-6E8A-4147-A177-3AD203B41FA5}">
                      <a16:colId xmlns:a16="http://schemas.microsoft.com/office/drawing/2014/main" xmlns=""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xmlns=""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xmlns=""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9"/>
                  </a:ext>
                </a:extLst>
              </a:tr>
            </a:tbl>
          </a:graphicData>
        </a:graphic>
      </p:graphicFrame>
      <p:sp>
        <p:nvSpPr>
          <p:cNvPr id="6" name="投影片編號版面配置區 11">
            <a:extLst>
              <a:ext uri="{FF2B5EF4-FFF2-40B4-BE49-F238E27FC236}">
                <a16:creationId xmlns:a16="http://schemas.microsoft.com/office/drawing/2014/main" xmlns=""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xmlns=""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xmlns=""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xmlns=""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xmlns="" id="{8A00790D-AE60-418E-B99E-1001C0EEC61B}"/>
              </a:ext>
            </a:extLst>
          </p:cNvPr>
          <p:cNvGraphicFramePr>
            <a:graphicFrameLocks noGrp="1"/>
          </p:cNvGraphicFramePr>
          <p:nvPr>
            <p:extLst>
              <p:ext uri="{D42A27DB-BD31-4B8C-83A1-F6EECF244321}">
                <p14:modId xmlns:p14="http://schemas.microsoft.com/office/powerpoint/2010/main" val="3861220749"/>
              </p:ext>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a16="http://schemas.microsoft.com/office/drawing/2014/main" xmlns="" val="809776488"/>
                    </a:ext>
                  </a:extLst>
                </a:gridCol>
                <a:gridCol w="5064304">
                  <a:extLst>
                    <a:ext uri="{9D8B030D-6E8A-4147-A177-3AD203B41FA5}">
                      <a16:colId xmlns:a16="http://schemas.microsoft.com/office/drawing/2014/main" xmlns="" val="1358731328"/>
                    </a:ext>
                  </a:extLst>
                </a:gridCol>
                <a:gridCol w="997780">
                  <a:extLst>
                    <a:ext uri="{9D8B030D-6E8A-4147-A177-3AD203B41FA5}">
                      <a16:colId xmlns:a16="http://schemas.microsoft.com/office/drawing/2014/main" xmlns="" val="1650936546"/>
                    </a:ext>
                  </a:extLst>
                </a:gridCol>
                <a:gridCol w="847673">
                  <a:extLst>
                    <a:ext uri="{9D8B030D-6E8A-4147-A177-3AD203B41FA5}">
                      <a16:colId xmlns:a16="http://schemas.microsoft.com/office/drawing/2014/main" xmlns=""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930259851"/>
                  </a:ext>
                </a:extLst>
              </a:tr>
            </a:tbl>
          </a:graphicData>
        </a:graphic>
      </p:graphicFrame>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xmlns="" id="{051B14C7-DF04-49BD-A4A0-1FDD054FECD0}"/>
              </a:ext>
            </a:extLst>
          </p:cNvPr>
          <p:cNvGraphicFramePr>
            <a:graphicFrameLocks noGrp="1"/>
          </p:cNvGraphicFramePr>
          <p:nvPr>
            <p:extLst>
              <p:ext uri="{D42A27DB-BD31-4B8C-83A1-F6EECF244321}">
                <p14:modId xmlns:p14="http://schemas.microsoft.com/office/powerpoint/2010/main" val="2614806265"/>
              </p:ext>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a16="http://schemas.microsoft.com/office/drawing/2014/main" xmlns="" val="1445767325"/>
                    </a:ext>
                  </a:extLst>
                </a:gridCol>
                <a:gridCol w="5089519">
                  <a:extLst>
                    <a:ext uri="{9D8B030D-6E8A-4147-A177-3AD203B41FA5}">
                      <a16:colId xmlns:a16="http://schemas.microsoft.com/office/drawing/2014/main" xmlns="" val="3167076234"/>
                    </a:ext>
                  </a:extLst>
                </a:gridCol>
                <a:gridCol w="1012132">
                  <a:extLst>
                    <a:ext uri="{9D8B030D-6E8A-4147-A177-3AD203B41FA5}">
                      <a16:colId xmlns:a16="http://schemas.microsoft.com/office/drawing/2014/main" xmlns="" val="838164261"/>
                    </a:ext>
                  </a:extLst>
                </a:gridCol>
                <a:gridCol w="859866">
                  <a:extLst>
                    <a:ext uri="{9D8B030D-6E8A-4147-A177-3AD203B41FA5}">
                      <a16:colId xmlns:a16="http://schemas.microsoft.com/office/drawing/2014/main" xmlns=""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547086022"/>
                  </a:ext>
                </a:extLst>
              </a:tr>
              <a:tr h="382465">
                <a:tc vMerge="1">
                  <a:txBody>
                    <a:bodyPr/>
                    <a:lstStyle/>
                    <a:p>
                      <a:endParaRPr lang="zh-TW" altLang="en-US"/>
                    </a:p>
                  </a:txBody>
                  <a:tcPr/>
                </a:tc>
                <a:tc>
                  <a:txBody>
                    <a:bodyPr/>
                    <a:lstStyle/>
                    <a:p>
                      <a:pPr>
                        <a:spcAft>
                          <a:spcPts val="0"/>
                        </a:spcAft>
                      </a:pPr>
                      <a:r>
                        <a:rPr lang="zh-TW" sz="1400" kern="0" dirty="0">
                          <a:effectLst/>
                        </a:rPr>
                        <a:t>電腦機械製圖科</a:t>
                      </a:r>
                      <a:r>
                        <a:rPr lang="en-US" sz="1400" kern="0" dirty="0">
                          <a:effectLst/>
                        </a:rPr>
                        <a:t>(</a:t>
                      </a:r>
                      <a:r>
                        <a:rPr lang="zh-TW" sz="1400" kern="0" dirty="0">
                          <a:effectLst/>
                        </a:rPr>
                        <a:t>電腦輔助設計製圖與製造班</a:t>
                      </a:r>
                      <a:r>
                        <a:rPr lang="en-US" sz="14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7</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rgbClr val="FF0000"/>
                          </a:solidFill>
                          <a:effectLst/>
                          <a:latin typeface="+mn-lt"/>
                          <a:ea typeface="+mn-ea"/>
                          <a:cs typeface="+mn-cs"/>
                        </a:rPr>
                        <a:t>12</a:t>
                      </a:r>
                      <a:r>
                        <a:rPr lang="en-US" altLang="zh-TW" sz="1800" kern="0" dirty="0">
                          <a:solidFill>
                            <a:srgbClr val="FF0000"/>
                          </a:solidFill>
                          <a:effectLst/>
                          <a:latin typeface="+mn-lt"/>
                          <a:ea typeface="+mn-ea"/>
                          <a:cs typeface="+mn-cs"/>
                        </a:rPr>
                        <a:t>5</a:t>
                      </a:r>
                      <a:endParaRPr lang="zh-TW" altLang="en-US" sz="1800" kern="0" dirty="0">
                        <a:solidFill>
                          <a:srgbClr val="FF0000"/>
                        </a:solidFill>
                        <a:effectLst/>
                        <a:latin typeface="+mn-lt"/>
                        <a:ea typeface="+mn-ea"/>
                        <a:cs typeface="+mn-cs"/>
                      </a:endParaRPr>
                    </a:p>
                  </a:txBody>
                  <a:tcPr marL="9745" marR="9745" marT="0" marB="0" anchor="ctr">
                    <a:solidFill>
                      <a:srgbClr val="F6D9CC"/>
                    </a:solidFill>
                  </a:tcPr>
                </a:tc>
                <a:extLst>
                  <a:ext uri="{0D108BD9-81ED-4DB2-BD59-A6C34878D82A}">
                    <a16:rowId xmlns:a16="http://schemas.microsoft.com/office/drawing/2014/main" xmlns=""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6</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87028702"/>
                  </a:ext>
                </a:extLst>
              </a:tr>
            </a:tbl>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82</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a16="http://schemas.microsoft.com/office/drawing/2014/main" xmlns="" id="{A895CC8C-09AD-42A4-98E4-5B4259E832A1}"/>
              </a:ext>
            </a:extLst>
          </p:cNvPr>
          <p:cNvGraphicFramePr>
            <a:graphicFrameLocks noGrp="1"/>
          </p:cNvGraphicFramePr>
          <p:nvPr>
            <p:extLst>
              <p:ext uri="{D42A27DB-BD31-4B8C-83A1-F6EECF244321}">
                <p14:modId xmlns:p14="http://schemas.microsoft.com/office/powerpoint/2010/main" val="3815957967"/>
              </p:ext>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a16="http://schemas.microsoft.com/office/drawing/2014/main" xmlns="" val="2885872834"/>
                    </a:ext>
                  </a:extLst>
                </a:gridCol>
                <a:gridCol w="4836909">
                  <a:extLst>
                    <a:ext uri="{9D8B030D-6E8A-4147-A177-3AD203B41FA5}">
                      <a16:colId xmlns:a16="http://schemas.microsoft.com/office/drawing/2014/main" xmlns="" val="3368714809"/>
                    </a:ext>
                  </a:extLst>
                </a:gridCol>
                <a:gridCol w="990134">
                  <a:extLst>
                    <a:ext uri="{9D8B030D-6E8A-4147-A177-3AD203B41FA5}">
                      <a16:colId xmlns:a16="http://schemas.microsoft.com/office/drawing/2014/main" xmlns="" val="3990573750"/>
                    </a:ext>
                  </a:extLst>
                </a:gridCol>
                <a:gridCol w="841176">
                  <a:extLst>
                    <a:ext uri="{9D8B030D-6E8A-4147-A177-3AD203B41FA5}">
                      <a16:colId xmlns:a16="http://schemas.microsoft.com/office/drawing/2014/main" xmlns=""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a16="http://schemas.microsoft.com/office/drawing/2014/main" xmlns=""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a16="http://schemas.microsoft.com/office/drawing/2014/main" xmlns=""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1083305644"/>
                  </a:ext>
                </a:extLst>
              </a:tr>
            </a:tbl>
          </a:graphicData>
        </a:graphic>
      </p:graphicFrame>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xmlns="" id="{E0B84AE9-9361-40E5-A8B8-FD78170CAE74}"/>
              </a:ext>
            </a:extLst>
          </p:cNvPr>
          <p:cNvGraphicFramePr>
            <a:graphicFrameLocks noGrp="1"/>
          </p:cNvGraphicFramePr>
          <p:nvPr>
            <p:extLst>
              <p:ext uri="{D42A27DB-BD31-4B8C-83A1-F6EECF244321}">
                <p14:modId xmlns:p14="http://schemas.microsoft.com/office/powerpoint/2010/main" val="4198258331"/>
              </p:ext>
            </p:extLst>
          </p:nvPr>
        </p:nvGraphicFramePr>
        <p:xfrm>
          <a:off x="1855788" y="1803400"/>
          <a:ext cx="8944484" cy="2890043"/>
        </p:xfrm>
        <a:graphic>
          <a:graphicData uri="http://schemas.openxmlformats.org/drawingml/2006/table">
            <a:tbl>
              <a:tblPr firstRow="1" firstCol="1" bandRow="1">
                <a:tableStyleId>{5C22544A-7EE6-4342-B048-85BDC9FD1C3A}</a:tableStyleId>
              </a:tblPr>
              <a:tblGrid>
                <a:gridCol w="2535057">
                  <a:extLst>
                    <a:ext uri="{9D8B030D-6E8A-4147-A177-3AD203B41FA5}">
                      <a16:colId xmlns:a16="http://schemas.microsoft.com/office/drawing/2014/main" xmlns="" val="1772685648"/>
                    </a:ext>
                  </a:extLst>
                </a:gridCol>
                <a:gridCol w="4670453">
                  <a:extLst>
                    <a:ext uri="{9D8B030D-6E8A-4147-A177-3AD203B41FA5}">
                      <a16:colId xmlns:a16="http://schemas.microsoft.com/office/drawing/2014/main" xmlns="" val="3258900076"/>
                    </a:ext>
                  </a:extLst>
                </a:gridCol>
                <a:gridCol w="940211">
                  <a:extLst>
                    <a:ext uri="{9D8B030D-6E8A-4147-A177-3AD203B41FA5}">
                      <a16:colId xmlns:a16="http://schemas.microsoft.com/office/drawing/2014/main" xmlns="" val="1500046387"/>
                    </a:ext>
                  </a:extLst>
                </a:gridCol>
                <a:gridCol w="798763">
                  <a:extLst>
                    <a:ext uri="{9D8B030D-6E8A-4147-A177-3AD203B41FA5}">
                      <a16:colId xmlns:a16="http://schemas.microsoft.com/office/drawing/2014/main" xmlns="" val="790754811"/>
                    </a:ext>
                  </a:extLst>
                </a:gridCol>
              </a:tblGrid>
              <a:tr h="473578">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380436495"/>
                  </a:ext>
                </a:extLst>
              </a:tr>
              <a:tr h="404768">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rgbClr val="FF0000"/>
                          </a:solidFill>
                          <a:effectLst/>
                        </a:rPr>
                        <a:t>10</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rgbClr val="FF0000"/>
                          </a:solidFill>
                          <a:effectLst/>
                        </a:rPr>
                        <a:t>52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939747367"/>
                  </a:ext>
                </a:extLst>
              </a:tr>
              <a:tr h="404768">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221032687"/>
                  </a:ext>
                </a:extLst>
              </a:tr>
              <a:tr h="404768">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962939162"/>
                  </a:ext>
                </a:extLst>
              </a:tr>
              <a:tr h="473578">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1899158723"/>
                  </a:ext>
                </a:extLst>
              </a:tr>
              <a:tr h="404768">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4162383375"/>
                  </a:ext>
                </a:extLst>
              </a:tr>
              <a:tr h="323815">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1426812867"/>
                  </a:ext>
                </a:extLst>
              </a:tr>
            </a:tbl>
          </a:graphicData>
        </a:graphic>
      </p:graphicFrame>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xmlns=""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xmlns=""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xmlns=""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xmlns=""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xmlns=""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xmlns=""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xmlns=""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xmlns=""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xmlns=""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xmlns=""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xmlns=""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xmlns=""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xmlns=""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xmlns=""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xmlns=""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xmlns=""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xmlns=""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xmlns=""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xmlns=""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xmlns=""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xmlns=""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xmlns=""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xmlns=""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xmlns=""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xmlns=""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xmlns=""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xmlns=""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xmlns=""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xmlns=""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xmlns=""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xmlns=""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xmlns=""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xmlns=""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xmlns=""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cxnSp>
        <p:nvCxnSpPr>
          <p:cNvPr id="52" name="直線接點 51">
            <a:extLst>
              <a:ext uri="{FF2B5EF4-FFF2-40B4-BE49-F238E27FC236}">
                <a16:creationId xmlns:a16="http://schemas.microsoft.com/office/drawing/2014/main" xmlns=""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投影片編號版面配置區 11">
            <a:extLst>
              <a:ext uri="{FF2B5EF4-FFF2-40B4-BE49-F238E27FC236}">
                <a16:creationId xmlns:a16="http://schemas.microsoft.com/office/drawing/2014/main" xmlns=""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xmlns=""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xmlns=""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xmlns=""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xmlns=""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xmlns=""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a:latin typeface="標楷體" panose="03000509000000000000" pitchFamily="65" charset="-120"/>
                <a:ea typeface="標楷體" panose="03000509000000000000" pitchFamily="65" charset="-120"/>
              </a:rPr>
              <a:t>升學管道規劃</a:t>
            </a:r>
          </a:p>
          <a:p>
            <a:pPr lvl="1"/>
            <a:r>
              <a:rPr lang="zh-TW" altLang="en-US" sz="280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a:solidFill>
                <a:srgbClr val="FF0000"/>
              </a:solidFill>
              <a:latin typeface="標楷體" panose="03000509000000000000" pitchFamily="65" charset="-120"/>
              <a:ea typeface="標楷體" panose="03000509000000000000" pitchFamily="65" charset="-120"/>
            </a:endParaRP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臺南應用科大、東方設計</a:t>
            </a:r>
            <a:r>
              <a:rPr lang="en-US" altLang="zh-TW" sz="2800">
                <a:solidFill>
                  <a:srgbClr val="FF0000"/>
                </a:solidFill>
                <a:latin typeface="標楷體" panose="03000509000000000000" pitchFamily="65" charset="-120"/>
                <a:ea typeface="標楷體" panose="03000509000000000000" pitchFamily="65" charset="-120"/>
              </a:rPr>
              <a:t>2</a:t>
            </a:r>
            <a:r>
              <a:rPr lang="zh-TW" altLang="en-US" sz="2800">
                <a:solidFill>
                  <a:srgbClr val="FF0000"/>
                </a:solidFill>
                <a:latin typeface="標楷體" panose="03000509000000000000" pitchFamily="65" charset="-120"/>
                <a:ea typeface="標楷體" panose="03000509000000000000" pitchFamily="65" charset="-120"/>
              </a:rPr>
              <a:t>校</a:t>
            </a:r>
            <a:r>
              <a:rPr lang="en-US" altLang="zh-TW" sz="2800">
                <a:solidFill>
                  <a:srgbClr val="FF0000"/>
                </a:solidFill>
                <a:latin typeface="標楷體" panose="03000509000000000000" pitchFamily="65" charset="-120"/>
                <a:ea typeface="標楷體" panose="03000509000000000000" pitchFamily="65" charset="-120"/>
              </a:rPr>
              <a:t>4</a:t>
            </a:r>
            <a:r>
              <a:rPr lang="zh-TW" altLang="en-US" sz="2800">
                <a:solidFill>
                  <a:srgbClr val="FF0000"/>
                </a:solidFill>
                <a:latin typeface="標楷體" panose="03000509000000000000" pitchFamily="65" charset="-120"/>
                <a:ea typeface="標楷體" panose="03000509000000000000" pitchFamily="65" charset="-120"/>
              </a:rPr>
              <a:t>系</a:t>
            </a:r>
            <a:r>
              <a:rPr lang="en-US" altLang="zh-TW" sz="2800">
                <a:solidFill>
                  <a:srgbClr val="FF0000"/>
                </a:solidFill>
                <a:latin typeface="標楷體" panose="03000509000000000000" pitchFamily="65" charset="-120"/>
                <a:ea typeface="標楷體" panose="03000509000000000000" pitchFamily="65" charset="-120"/>
              </a:rPr>
              <a:t>)</a:t>
            </a:r>
          </a:p>
          <a:p>
            <a:r>
              <a:rPr lang="zh-TW" altLang="en-US" sz="3600">
                <a:latin typeface="標楷體" panose="03000509000000000000" pitchFamily="65" charset="-120"/>
                <a:ea typeface="標楷體" panose="03000509000000000000" pitchFamily="65" charset="-120"/>
              </a:rPr>
              <a:t>升學管道辦理順序</a:t>
            </a: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a:solidFill>
                  <a:srgbClr val="FF0000"/>
                </a:solidFill>
                <a:latin typeface="標楷體" panose="03000509000000000000" pitchFamily="65" charset="-120"/>
                <a:ea typeface="標楷體" panose="03000509000000000000" pitchFamily="65" charset="-120"/>
              </a:rPr>
              <a:t>免試入學</a:t>
            </a:r>
            <a:r>
              <a:rPr lang="zh-TW" altLang="en-US" sz="2800">
                <a:latin typeface="標楷體" panose="03000509000000000000" pitchFamily="65" charset="-120"/>
                <a:ea typeface="標楷體" panose="03000509000000000000" pitchFamily="65" charset="-120"/>
              </a:rPr>
              <a:t>。</a:t>
            </a:r>
          </a:p>
          <a:p>
            <a:pPr lvl="1"/>
            <a:r>
              <a:rPr lang="zh-TW" altLang="en-US" sz="2800">
                <a:latin typeface="標楷體" panose="03000509000000000000" pitchFamily="65" charset="-120"/>
                <a:ea typeface="標楷體" panose="03000509000000000000" pitchFamily="65" charset="-120"/>
              </a:rPr>
              <a:t>免試入學招生後仍有待招生名額者，得報教育部核定辦理</a:t>
            </a:r>
            <a:r>
              <a:rPr lang="zh-TW" altLang="en-US" sz="2800">
                <a:solidFill>
                  <a:srgbClr val="FF0000"/>
                </a:solidFill>
                <a:latin typeface="標楷體" panose="03000509000000000000" pitchFamily="65" charset="-120"/>
                <a:ea typeface="標楷體" panose="03000509000000000000" pitchFamily="65" charset="-120"/>
              </a:rPr>
              <a:t>免試續招</a:t>
            </a:r>
            <a:r>
              <a:rPr lang="zh-TW" altLang="en-US" sz="28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xmlns=""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xmlns=""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xmlns=""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xmlns=""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xmlns=""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xmlns=""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xmlns=""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xmlns=""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xmlns=""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xmlns=""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xmlns=""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xmlns=""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xmlns=""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xmlns=""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xmlns=""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xmlns=""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xmlns=""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xmlns=""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xmlns=""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xmlns=""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xmlns=""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xmlns=""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xmlns=""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2BEA7438-4525-4ACE-A2C4-878D30C61EAD}"/>
              </a:ext>
            </a:extLst>
          </p:cNvPr>
          <p:cNvSpPr>
            <a:spLocks noGrp="1"/>
          </p:cNvSpPr>
          <p:nvPr>
            <p:ph type="sldNum" sz="quarter" idx="12"/>
          </p:nvPr>
        </p:nvSpPr>
        <p:spPr/>
        <p:txBody>
          <a:bodyPr/>
          <a:lstStyle/>
          <a:p>
            <a:pPr>
              <a:defRPr/>
            </a:pPr>
            <a:fld id="{2D6A976E-043D-4EF5-A10F-29321EF89634}" type="slidenum">
              <a:rPr lang="zh-TW" altLang="en-US" smtClean="0"/>
              <a:pPr>
                <a:defRPr/>
              </a:pPr>
              <a:t>96</a:t>
            </a:fld>
            <a:endParaRPr lang="zh-TW" altLang="en-US"/>
          </a:p>
        </p:txBody>
      </p:sp>
      <p:sp>
        <p:nvSpPr>
          <p:cNvPr id="6" name="標題 1">
            <a:extLst>
              <a:ext uri="{FF2B5EF4-FFF2-40B4-BE49-F238E27FC236}">
                <a16:creationId xmlns:a16="http://schemas.microsoft.com/office/drawing/2014/main" xmlns="" id="{06EFF76F-34CF-4B9B-9731-723D618A4957}"/>
              </a:ext>
            </a:extLst>
          </p:cNvPr>
          <p:cNvSpPr txBox="1">
            <a:spLocks/>
          </p:cNvSpPr>
          <p:nvPr/>
        </p:nvSpPr>
        <p:spPr bwMode="auto">
          <a:xfrm>
            <a:off x="1839913" y="720725"/>
            <a:ext cx="886618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4000" dirty="0">
                <a:latin typeface="標楷體" panose="03000509000000000000" pitchFamily="65" charset="-120"/>
                <a:ea typeface="標楷體" panose="03000509000000000000" pitchFamily="65" charset="-120"/>
              </a:rPr>
              <a:t>五專主要入學管道流程圖</a:t>
            </a:r>
          </a:p>
        </p:txBody>
      </p:sp>
      <p:pic>
        <p:nvPicPr>
          <p:cNvPr id="8" name="圖片 7">
            <a:extLst>
              <a:ext uri="{FF2B5EF4-FFF2-40B4-BE49-F238E27FC236}">
                <a16:creationId xmlns:a16="http://schemas.microsoft.com/office/drawing/2014/main" xmlns="" id="{7F92C36A-94E7-459E-ACC6-CAC02FDC0457}"/>
              </a:ext>
            </a:extLst>
          </p:cNvPr>
          <p:cNvPicPr>
            <a:picLocks noChangeAspect="1"/>
          </p:cNvPicPr>
          <p:nvPr/>
        </p:nvPicPr>
        <p:blipFill>
          <a:blip r:embed="rId2"/>
          <a:stretch>
            <a:fillRect/>
          </a:stretch>
        </p:blipFill>
        <p:spPr>
          <a:xfrm>
            <a:off x="2333624" y="1800225"/>
            <a:ext cx="8067675" cy="4552950"/>
          </a:xfrm>
          <a:prstGeom prst="rect">
            <a:avLst/>
          </a:prstGeom>
        </p:spPr>
      </p:pic>
    </p:spTree>
    <p:extLst>
      <p:ext uri="{BB962C8B-B14F-4D97-AF65-F5344CB8AC3E}">
        <p14:creationId xmlns:p14="http://schemas.microsoft.com/office/powerpoint/2010/main" val="3059145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xmlns=""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xmlns=""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xmlns="" val="20000"/>
                    </a:ext>
                  </a:extLst>
                </a:gridCol>
                <a:gridCol w="2010964">
                  <a:extLst>
                    <a:ext uri="{9D8B030D-6E8A-4147-A177-3AD203B41FA5}">
                      <a16:colId xmlns:a16="http://schemas.microsoft.com/office/drawing/2014/main" xmlns="" val="20001"/>
                    </a:ext>
                  </a:extLst>
                </a:gridCol>
                <a:gridCol w="696685">
                  <a:extLst>
                    <a:ext uri="{9D8B030D-6E8A-4147-A177-3AD203B41FA5}">
                      <a16:colId xmlns:a16="http://schemas.microsoft.com/office/drawing/2014/main" xmlns="" val="20002"/>
                    </a:ext>
                  </a:extLst>
                </a:gridCol>
                <a:gridCol w="1699073">
                  <a:extLst>
                    <a:ext uri="{9D8B030D-6E8A-4147-A177-3AD203B41FA5}">
                      <a16:colId xmlns:a16="http://schemas.microsoft.com/office/drawing/2014/main" xmlns="" val="20003"/>
                    </a:ext>
                  </a:extLst>
                </a:gridCol>
                <a:gridCol w="785602">
                  <a:extLst>
                    <a:ext uri="{9D8B030D-6E8A-4147-A177-3AD203B41FA5}">
                      <a16:colId xmlns:a16="http://schemas.microsoft.com/office/drawing/2014/main" xmlns="" val="20004"/>
                    </a:ext>
                  </a:extLst>
                </a:gridCol>
                <a:gridCol w="2087324">
                  <a:extLst>
                    <a:ext uri="{9D8B030D-6E8A-4147-A177-3AD203B41FA5}">
                      <a16:colId xmlns:a16="http://schemas.microsoft.com/office/drawing/2014/main" xmlns="" val="20005"/>
                    </a:ext>
                  </a:extLst>
                </a:gridCol>
                <a:gridCol w="687978">
                  <a:extLst>
                    <a:ext uri="{9D8B030D-6E8A-4147-A177-3AD203B41FA5}">
                      <a16:colId xmlns:a16="http://schemas.microsoft.com/office/drawing/2014/main" xmlns="" val="20006"/>
                    </a:ext>
                  </a:extLst>
                </a:gridCol>
                <a:gridCol w="2699660">
                  <a:extLst>
                    <a:ext uri="{9D8B030D-6E8A-4147-A177-3AD203B41FA5}">
                      <a16:colId xmlns:a16="http://schemas.microsoft.com/office/drawing/2014/main" xmlns=""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xmlns=""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312034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A4F4AB57-4404-4EB1-9D27-E479A8112FDF}"/>
              </a:ext>
            </a:extLst>
          </p:cNvPr>
          <p:cNvSpPr/>
          <p:nvPr/>
        </p:nvSpPr>
        <p:spPr>
          <a:xfrm>
            <a:off x="814387" y="2166489"/>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xmlns="" id="{418E32F7-B0C6-4A71-9B4B-028538DD1564}"/>
              </a:ext>
            </a:extLst>
          </p:cNvPr>
          <p:cNvSpPr txBox="1">
            <a:spLocks/>
          </p:cNvSpPr>
          <p:nvPr/>
        </p:nvSpPr>
        <p:spPr>
          <a:xfrm>
            <a:off x="611146" y="2151265"/>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xmlns=""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10858</TotalTime>
  <Words>12097</Words>
  <Application>Microsoft Office PowerPoint</Application>
  <PresentationFormat>寬螢幕</PresentationFormat>
  <Paragraphs>2362</Paragraphs>
  <Slides>130</Slides>
  <Notes>45</Notes>
  <HiddenSlides>0</HiddenSlides>
  <MMClips>0</MMClips>
  <ScaleCrop>false</ScaleCrop>
  <HeadingPairs>
    <vt:vector size="8" baseType="variant">
      <vt:variant>
        <vt:lpstr>使用字型</vt:lpstr>
      </vt:variant>
      <vt:variant>
        <vt:i4>26</vt:i4>
      </vt:variant>
      <vt:variant>
        <vt:lpstr>佈景主題</vt:lpstr>
      </vt:variant>
      <vt:variant>
        <vt:i4>7</vt:i4>
      </vt:variant>
      <vt:variant>
        <vt:lpstr>內嵌 OLE 伺服程式</vt:lpstr>
      </vt:variant>
      <vt:variant>
        <vt:i4>1</vt:i4>
      </vt:variant>
      <vt:variant>
        <vt:lpstr>投影片標題</vt:lpstr>
      </vt:variant>
      <vt:variant>
        <vt:i4>130</vt:i4>
      </vt:variant>
    </vt:vector>
  </HeadingPairs>
  <TitlesOfParts>
    <vt:vector size="164" baseType="lpstr">
      <vt:lpstr>Arial Unicode MS</vt:lpstr>
      <vt:lpstr>Mangal</vt:lpstr>
      <vt:lpstr>微软雅黑</vt:lpstr>
      <vt:lpstr>SimHei</vt:lpstr>
      <vt:lpstr>華康正顏楷體W5</vt:lpstr>
      <vt:lpstr>華康粗圓體</vt:lpstr>
      <vt:lpstr>華康細圓體</vt:lpstr>
      <vt:lpstr>華康華綜體W5</vt:lpstr>
      <vt:lpstr>華康新儷粗黑</vt:lpstr>
      <vt:lpstr>華康魏碑體</vt:lpstr>
      <vt:lpstr>華康儷楷書</vt:lpstr>
      <vt:lpstr>超研澤粗魏碑</vt:lpstr>
      <vt:lpstr>超研澤超圓</vt:lpstr>
      <vt:lpstr>超研澤顏楷</vt:lpstr>
      <vt:lpstr>微軟正黑體</vt:lpstr>
      <vt:lpstr>新細明體</vt:lpstr>
      <vt:lpstr>標楷體</vt:lpstr>
      <vt:lpstr>Arial</vt:lpstr>
      <vt:lpstr>Arial Black</vt:lpstr>
      <vt:lpstr>Book Antiqua</vt:lpstr>
      <vt:lpstr>Calibri</vt:lpstr>
      <vt:lpstr>Century Gothic</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Visio</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110學年度臺南區免試入學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(十一)就近入學(以仁德區為例)</vt:lpstr>
      <vt:lpstr>(十一)就近入學(以東區、永康區為例)</vt:lpstr>
      <vt:lpstr>(十一)就近入學(以安平區為例)</vt:lpstr>
      <vt:lpstr>(十二)國中教育會考</vt:lpstr>
      <vt:lpstr>PowerPoint 簡報</vt:lpstr>
      <vt:lpstr>PowerPoint 簡報</vt:lpstr>
      <vt:lpstr>考試科目、時間及題數</vt:lpstr>
      <vt:lpstr>PowerPoint 簡報</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二、國中畢業生適性入學宣導網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Administrator</cp:lastModifiedBy>
  <cp:revision>1001</cp:revision>
  <dcterms:created xsi:type="dcterms:W3CDTF">2014-11-14T00:32:43Z</dcterms:created>
  <dcterms:modified xsi:type="dcterms:W3CDTF">2021-03-04T00:08:15Z</dcterms:modified>
</cp:coreProperties>
</file>